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50797c355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17f4513fa48fd"/>
  </p:sldMasterIdLst>
  <p:sldIdLst>
    <p:sldId xmlns:r="http://schemas.openxmlformats.org/officeDocument/2006/relationships" id="256" r:id="R207c9154221244d7"/>
    <p:sldId xmlns:r="http://schemas.openxmlformats.org/officeDocument/2006/relationships" id="257" r:id="Rf8fb3ad8e16c4c41"/>
    <p:sldId xmlns:r="http://schemas.openxmlformats.org/officeDocument/2006/relationships" id="258" r:id="Rfa3c99dfe8904747"/>
    <p:sldId xmlns:r="http://schemas.openxmlformats.org/officeDocument/2006/relationships" id="259" r:id="Rdc1329aa451d4bf0"/>
    <p:sldId xmlns:r="http://schemas.openxmlformats.org/officeDocument/2006/relationships" id="260" r:id="R98bc698464a2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17f4513fa48fd" /><Relationship Type="http://schemas.openxmlformats.org/officeDocument/2006/relationships/slide" Target="/ppt/slides/slide1.xml" Id="R207c9154221244d7" /><Relationship Type="http://schemas.openxmlformats.org/officeDocument/2006/relationships/slide" Target="/ppt/slides/slide2.xml" Id="Rf8fb3ad8e16c4c41" /><Relationship Type="http://schemas.openxmlformats.org/officeDocument/2006/relationships/slide" Target="/ppt/slides/slide3.xml" Id="Rfa3c99dfe8904747" /><Relationship Type="http://schemas.openxmlformats.org/officeDocument/2006/relationships/slide" Target="/ppt/slides/slide4.xml" Id="Rdc1329aa451d4bf0" /><Relationship Type="http://schemas.openxmlformats.org/officeDocument/2006/relationships/slide" Target="/ppt/slides/slide5.xml" Id="R98bc698464a2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85384a1ce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267079c694d0a" /><Relationship Type="http://schemas.openxmlformats.org/officeDocument/2006/relationships/theme" Target="/ppt/slideMasters/theme/theme1.xml" Id="R6e2d044c973e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267079c69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b5df8885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34834024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33f6b435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5cfbb41d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cdb11173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TØMTE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Akershus Økonomi AS, 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jan.isnaes@sintra.no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