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1fbfabf1e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abcc110284301"/>
  </p:sldMasterIdLst>
  <p:sldIdLst>
    <p:sldId xmlns:r="http://schemas.openxmlformats.org/officeDocument/2006/relationships" id="256" r:id="R4a5c3ab22b624b9b"/>
    <p:sldId xmlns:r="http://schemas.openxmlformats.org/officeDocument/2006/relationships" id="257" r:id="R7e467c3440374d19"/>
    <p:sldId xmlns:r="http://schemas.openxmlformats.org/officeDocument/2006/relationships" id="258" r:id="Rd4624a4e1a4c4fc7"/>
    <p:sldId xmlns:r="http://schemas.openxmlformats.org/officeDocument/2006/relationships" id="259" r:id="R8849ce4369ed4960"/>
    <p:sldId xmlns:r="http://schemas.openxmlformats.org/officeDocument/2006/relationships" id="260" r:id="R5a53dac4453e44ba"/>
    <p:sldId xmlns:r="http://schemas.openxmlformats.org/officeDocument/2006/relationships" id="261" r:id="R70c3e334d9084576"/>
    <p:sldId xmlns:r="http://schemas.openxmlformats.org/officeDocument/2006/relationships" id="262" r:id="R4c3b72a3ad3d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abcc110284301" /><Relationship Type="http://schemas.openxmlformats.org/officeDocument/2006/relationships/slide" Target="/ppt/slides/slide1.xml" Id="R4a5c3ab22b624b9b" /><Relationship Type="http://schemas.openxmlformats.org/officeDocument/2006/relationships/slide" Target="/ppt/slides/slide2.xml" Id="R7e467c3440374d19" /><Relationship Type="http://schemas.openxmlformats.org/officeDocument/2006/relationships/slide" Target="/ppt/slides/slide3.xml" Id="Rd4624a4e1a4c4fc7" /><Relationship Type="http://schemas.openxmlformats.org/officeDocument/2006/relationships/slide" Target="/ppt/slides/slide4.xml" Id="R8849ce4369ed4960" /><Relationship Type="http://schemas.openxmlformats.org/officeDocument/2006/relationships/slide" Target="/ppt/slides/slide5.xml" Id="R5a53dac4453e44ba" /><Relationship Type="http://schemas.openxmlformats.org/officeDocument/2006/relationships/slide" Target="/ppt/slides/slide6.xml" Id="R70c3e334d9084576" /><Relationship Type="http://schemas.openxmlformats.org/officeDocument/2006/relationships/slide" Target="/ppt/slides/slide7.xml" Id="R4c3b72a3ad3d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86fc4ed40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5f78f9bea45e3" /><Relationship Type="http://schemas.openxmlformats.org/officeDocument/2006/relationships/theme" Target="/ppt/slideMasters/theme/theme1.xml" Id="Raa7232e06b65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5f78f9bea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efe801b85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3b9ddaee642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8993ea44a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e42bf1006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5f7bd1116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94d80f8bc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0cc55837e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1 199 259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4 205 828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13 745 211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 HOLDING AS</a:t>
            </a:r>
          </a:p>
        </p:txBody>
      </p:sp>
    </p:spTree>
  </p:cSld>
  <p:clrMapOvr>
    <a:masterClrMapping xmlns:a="http://schemas.openxmlformats.org/drawingml/2006/main"/>
  </p:clrMapOvr>
</p:sld>
</file>