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5741fbf99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28488b13e4feb"/>
  </p:sldMasterIdLst>
  <p:sldIdLst>
    <p:sldId xmlns:r="http://schemas.openxmlformats.org/officeDocument/2006/relationships" id="256" r:id="R59307480b2f64b4d"/>
    <p:sldId xmlns:r="http://schemas.openxmlformats.org/officeDocument/2006/relationships" id="257" r:id="R65adc1c5340e4285"/>
    <p:sldId xmlns:r="http://schemas.openxmlformats.org/officeDocument/2006/relationships" id="258" r:id="R4935369d3ac94340"/>
    <p:sldId xmlns:r="http://schemas.openxmlformats.org/officeDocument/2006/relationships" id="259" r:id="R6a3b249c070542de"/>
    <p:sldId xmlns:r="http://schemas.openxmlformats.org/officeDocument/2006/relationships" id="260" r:id="R596c5dabd9094c97"/>
    <p:sldId xmlns:r="http://schemas.openxmlformats.org/officeDocument/2006/relationships" id="261" r:id="Rd62cefcd414e45ac"/>
    <p:sldId xmlns:r="http://schemas.openxmlformats.org/officeDocument/2006/relationships" id="262" r:id="R29e6c0407762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28488b13e4feb" /><Relationship Type="http://schemas.openxmlformats.org/officeDocument/2006/relationships/slide" Target="/ppt/slides/slide1.xml" Id="R59307480b2f64b4d" /><Relationship Type="http://schemas.openxmlformats.org/officeDocument/2006/relationships/slide" Target="/ppt/slides/slide2.xml" Id="R65adc1c5340e4285" /><Relationship Type="http://schemas.openxmlformats.org/officeDocument/2006/relationships/slide" Target="/ppt/slides/slide3.xml" Id="R4935369d3ac94340" /><Relationship Type="http://schemas.openxmlformats.org/officeDocument/2006/relationships/slide" Target="/ppt/slides/slide4.xml" Id="R6a3b249c070542de" /><Relationship Type="http://schemas.openxmlformats.org/officeDocument/2006/relationships/slide" Target="/ppt/slides/slide5.xml" Id="R596c5dabd9094c97" /><Relationship Type="http://schemas.openxmlformats.org/officeDocument/2006/relationships/slide" Target="/ppt/slides/slide6.xml" Id="Rd62cefcd414e45ac" /><Relationship Type="http://schemas.openxmlformats.org/officeDocument/2006/relationships/slide" Target="/ppt/slides/slide7.xml" Id="R29e6c0407762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23082fd36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730061ef4c19" /><Relationship Type="http://schemas.openxmlformats.org/officeDocument/2006/relationships/theme" Target="/ppt/slideMasters/theme/theme1.xml" Id="R554f598676fa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a730061ef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1e4ea89b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36332520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50626b18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1f043a29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9daf035d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0fe2731c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a2ebb239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