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e874cf027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63758533d4db3"/>
  </p:sldMasterIdLst>
  <p:sldIdLst>
    <p:sldId xmlns:r="http://schemas.openxmlformats.org/officeDocument/2006/relationships" id="256" r:id="R4f8b32bf82a54dfe"/>
    <p:sldId xmlns:r="http://schemas.openxmlformats.org/officeDocument/2006/relationships" id="257" r:id="Rab2051cd5461475b"/>
    <p:sldId xmlns:r="http://schemas.openxmlformats.org/officeDocument/2006/relationships" id="258" r:id="Rcf1336f46019408d"/>
    <p:sldId xmlns:r="http://schemas.openxmlformats.org/officeDocument/2006/relationships" id="259" r:id="Rd46142c45bb640b0"/>
    <p:sldId xmlns:r="http://schemas.openxmlformats.org/officeDocument/2006/relationships" id="260" r:id="Rb7696e1b7d5b4ac0"/>
    <p:sldId xmlns:r="http://schemas.openxmlformats.org/officeDocument/2006/relationships" id="261" r:id="Rf738a9546d344918"/>
    <p:sldId xmlns:r="http://schemas.openxmlformats.org/officeDocument/2006/relationships" id="262" r:id="Rb4c8854ea4ee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63758533d4db3" /><Relationship Type="http://schemas.openxmlformats.org/officeDocument/2006/relationships/slide" Target="/ppt/slides/slide1.xml" Id="R4f8b32bf82a54dfe" /><Relationship Type="http://schemas.openxmlformats.org/officeDocument/2006/relationships/slide" Target="/ppt/slides/slide2.xml" Id="Rab2051cd5461475b" /><Relationship Type="http://schemas.openxmlformats.org/officeDocument/2006/relationships/slide" Target="/ppt/slides/slide3.xml" Id="Rcf1336f46019408d" /><Relationship Type="http://schemas.openxmlformats.org/officeDocument/2006/relationships/slide" Target="/ppt/slides/slide4.xml" Id="Rd46142c45bb640b0" /><Relationship Type="http://schemas.openxmlformats.org/officeDocument/2006/relationships/slide" Target="/ppt/slides/slide5.xml" Id="Rb7696e1b7d5b4ac0" /><Relationship Type="http://schemas.openxmlformats.org/officeDocument/2006/relationships/slide" Target="/ppt/slides/slide6.xml" Id="Rf738a9546d344918" /><Relationship Type="http://schemas.openxmlformats.org/officeDocument/2006/relationships/slide" Target="/ppt/slides/slide7.xml" Id="Rb4c8854ea4ee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f7416ac0a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fc65d4e314df2" /><Relationship Type="http://schemas.openxmlformats.org/officeDocument/2006/relationships/theme" Target="/ppt/slideMasters/theme/theme1.xml" Id="Ra04e357def59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fc65d4e31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ee98185a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7a62487c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ff5968b1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84ded2e0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209e2890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af6b85d7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4d275cc4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ANDÅS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ANDÅS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2 839 306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ANDÅS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Vesterøya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994 932 632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ANDÅS AS</a:t>
            </a:r>
          </a:p>
        </p:txBody>
      </p:sp>
    </p:spTree>
  </p:cSld>
  <p:clrMapOvr>
    <a:masterClrMapping xmlns:a="http://schemas.openxmlformats.org/drawingml/2006/main"/>
  </p:clrMapOvr>
</p:sld>
</file>