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ea8371839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acbcbb9f24673"/>
  </p:sldMasterIdLst>
  <p:sldIdLst>
    <p:sldId xmlns:r="http://schemas.openxmlformats.org/officeDocument/2006/relationships" id="256" r:id="Rf5bec1d1d024466d"/>
    <p:sldId xmlns:r="http://schemas.openxmlformats.org/officeDocument/2006/relationships" id="257" r:id="Rcc21fd0c46424996"/>
    <p:sldId xmlns:r="http://schemas.openxmlformats.org/officeDocument/2006/relationships" id="258" r:id="R5b62f540b91e49f2"/>
    <p:sldId xmlns:r="http://schemas.openxmlformats.org/officeDocument/2006/relationships" id="259" r:id="R6af8c0a792214e49"/>
    <p:sldId xmlns:r="http://schemas.openxmlformats.org/officeDocument/2006/relationships" id="260" r:id="R0e5c959339ff4edf"/>
    <p:sldId xmlns:r="http://schemas.openxmlformats.org/officeDocument/2006/relationships" id="261" r:id="R08e7322df39c412a"/>
    <p:sldId xmlns:r="http://schemas.openxmlformats.org/officeDocument/2006/relationships" id="262" r:id="Ra5b10f60fd7b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acbcbb9f24673" /><Relationship Type="http://schemas.openxmlformats.org/officeDocument/2006/relationships/slide" Target="/ppt/slides/slide1.xml" Id="Rf5bec1d1d024466d" /><Relationship Type="http://schemas.openxmlformats.org/officeDocument/2006/relationships/slide" Target="/ppt/slides/slide2.xml" Id="Rcc21fd0c46424996" /><Relationship Type="http://schemas.openxmlformats.org/officeDocument/2006/relationships/slide" Target="/ppt/slides/slide3.xml" Id="R5b62f540b91e49f2" /><Relationship Type="http://schemas.openxmlformats.org/officeDocument/2006/relationships/slide" Target="/ppt/slides/slide4.xml" Id="R6af8c0a792214e49" /><Relationship Type="http://schemas.openxmlformats.org/officeDocument/2006/relationships/slide" Target="/ppt/slides/slide5.xml" Id="R0e5c959339ff4edf" /><Relationship Type="http://schemas.openxmlformats.org/officeDocument/2006/relationships/slide" Target="/ppt/slides/slide6.xml" Id="R08e7322df39c412a" /><Relationship Type="http://schemas.openxmlformats.org/officeDocument/2006/relationships/slide" Target="/ppt/slides/slide7.xml" Id="Ra5b10f60fd7b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f21fe7683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e3e51d19e4068" /><Relationship Type="http://schemas.openxmlformats.org/officeDocument/2006/relationships/theme" Target="/ppt/slideMasters/theme/theme1.xml" Id="Rcec3248cbf69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e3e51d19e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a5693b634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6668525d5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6bb1c37f6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814d090b1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3f9fb6cc1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4c7bb74e8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5d2d1179f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−8 709 364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−5 933 834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23 254 787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BØHMER JAN TOMMY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HØYEM ULF ANDREAS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HØYEM MARTIN BØHMER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HØYEM THOMAS BØHMER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KOLLE HANS HENRIK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994 934 570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HOLDING AS</a:t>
            </a:r>
          </a:p>
        </p:txBody>
      </p:sp>
    </p:spTree>
  </p:cSld>
  <p:clrMapOvr>
    <a:masterClrMapping xmlns:a="http://schemas.openxmlformats.org/drawingml/2006/main"/>
  </p:clrMapOvr>
</p:sld>
</file>