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9dbdbe552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7cedc90cd4cd7"/>
  </p:sldMasterIdLst>
  <p:sldIdLst>
    <p:sldId xmlns:r="http://schemas.openxmlformats.org/officeDocument/2006/relationships" id="256" r:id="R7575c5244e994ac2"/>
    <p:sldId xmlns:r="http://schemas.openxmlformats.org/officeDocument/2006/relationships" id="257" r:id="R185716eb63054e6f"/>
    <p:sldId xmlns:r="http://schemas.openxmlformats.org/officeDocument/2006/relationships" id="258" r:id="Rc46869fa0ec54d83"/>
    <p:sldId xmlns:r="http://schemas.openxmlformats.org/officeDocument/2006/relationships" id="259" r:id="Rf4d6298473a34c21"/>
    <p:sldId xmlns:r="http://schemas.openxmlformats.org/officeDocument/2006/relationships" id="260" r:id="R5fc7fcb8b0ed4b4b"/>
    <p:sldId xmlns:r="http://schemas.openxmlformats.org/officeDocument/2006/relationships" id="261" r:id="Rb7eb023d1d8b4903"/>
    <p:sldId xmlns:r="http://schemas.openxmlformats.org/officeDocument/2006/relationships" id="262" r:id="Rcffab16057f0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7cedc90cd4cd7" /><Relationship Type="http://schemas.openxmlformats.org/officeDocument/2006/relationships/slide" Target="/ppt/slides/slide1.xml" Id="R7575c5244e994ac2" /><Relationship Type="http://schemas.openxmlformats.org/officeDocument/2006/relationships/slide" Target="/ppt/slides/slide2.xml" Id="R185716eb63054e6f" /><Relationship Type="http://schemas.openxmlformats.org/officeDocument/2006/relationships/slide" Target="/ppt/slides/slide3.xml" Id="Rc46869fa0ec54d83" /><Relationship Type="http://schemas.openxmlformats.org/officeDocument/2006/relationships/slide" Target="/ppt/slides/slide4.xml" Id="Rf4d6298473a34c21" /><Relationship Type="http://schemas.openxmlformats.org/officeDocument/2006/relationships/slide" Target="/ppt/slides/slide5.xml" Id="R5fc7fcb8b0ed4b4b" /><Relationship Type="http://schemas.openxmlformats.org/officeDocument/2006/relationships/slide" Target="/ppt/slides/slide6.xml" Id="Rb7eb023d1d8b4903" /><Relationship Type="http://schemas.openxmlformats.org/officeDocument/2006/relationships/slide" Target="/ppt/slides/slide7.xml" Id="Rcffab16057f0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c6c75afce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1dd4ec0e4f72" /><Relationship Type="http://schemas.openxmlformats.org/officeDocument/2006/relationships/theme" Target="/ppt/slideMasters/theme/theme1.xml" Id="R26e92c7bf6eb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41dd4ec0e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bfcf7ce6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132b8897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4f961ce0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beefe1de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1ec7ab57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48bc3769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c9fd8793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TO.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TO. G HOLDING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3 869 198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THOMAS HORNE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thomas.olaussen@ebnett.no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994 937 219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TO. G HOLDING AS</a:t>
            </a:r>
          </a:p>
        </p:txBody>
      </p:sp>
    </p:spTree>
  </p:cSld>
  <p:clrMapOvr>
    <a:masterClrMapping xmlns:a="http://schemas.openxmlformats.org/drawingml/2006/main"/>
  </p:clrMapOvr>
</p:sld>
</file>