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d3cb94594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be3f7b7904a65"/>
  </p:sldMasterIdLst>
  <p:sldIdLst>
    <p:sldId xmlns:r="http://schemas.openxmlformats.org/officeDocument/2006/relationships" id="256" r:id="R9d8a172a833445b1"/>
    <p:sldId xmlns:r="http://schemas.openxmlformats.org/officeDocument/2006/relationships" id="257" r:id="R48fb1cbc88554aa9"/>
    <p:sldId xmlns:r="http://schemas.openxmlformats.org/officeDocument/2006/relationships" id="258" r:id="R9bbae45872a54f99"/>
    <p:sldId xmlns:r="http://schemas.openxmlformats.org/officeDocument/2006/relationships" id="259" r:id="R30d7256865c64134"/>
    <p:sldId xmlns:r="http://schemas.openxmlformats.org/officeDocument/2006/relationships" id="260" r:id="Rad6840744cac4b5a"/>
    <p:sldId xmlns:r="http://schemas.openxmlformats.org/officeDocument/2006/relationships" id="261" r:id="Rd70754b5e828487f"/>
    <p:sldId xmlns:r="http://schemas.openxmlformats.org/officeDocument/2006/relationships" id="262" r:id="Rbd98b1bcfbfc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be3f7b7904a65" /><Relationship Type="http://schemas.openxmlformats.org/officeDocument/2006/relationships/slide" Target="/ppt/slides/slide1.xml" Id="R9d8a172a833445b1" /><Relationship Type="http://schemas.openxmlformats.org/officeDocument/2006/relationships/slide" Target="/ppt/slides/slide2.xml" Id="R48fb1cbc88554aa9" /><Relationship Type="http://schemas.openxmlformats.org/officeDocument/2006/relationships/slide" Target="/ppt/slides/slide3.xml" Id="R9bbae45872a54f99" /><Relationship Type="http://schemas.openxmlformats.org/officeDocument/2006/relationships/slide" Target="/ppt/slides/slide4.xml" Id="R30d7256865c64134" /><Relationship Type="http://schemas.openxmlformats.org/officeDocument/2006/relationships/slide" Target="/ppt/slides/slide5.xml" Id="Rad6840744cac4b5a" /><Relationship Type="http://schemas.openxmlformats.org/officeDocument/2006/relationships/slide" Target="/ppt/slides/slide6.xml" Id="Rd70754b5e828487f" /><Relationship Type="http://schemas.openxmlformats.org/officeDocument/2006/relationships/slide" Target="/ppt/slides/slide7.xml" Id="Rbd98b1bcfbfc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51c7757db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7168f21554b82" /><Relationship Type="http://schemas.openxmlformats.org/officeDocument/2006/relationships/theme" Target="/ppt/slideMasters/theme/theme1.xml" Id="Rb8c1ecefabd5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7168f2155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e35f07c0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630791c0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00e40275f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e842948e9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6626c0ac6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f0fe0a7c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fad808cb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SOFT SPOT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SOFT SPOT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SOFT SPOT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SOFT SPOT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SOFT SPOT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SOFT SPOT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SOFT SPOT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JAMES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SOFT SPOT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994 938 738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SOFT SPOT AS</a:t>
            </a:r>
          </a:p>
        </p:txBody>
      </p:sp>
    </p:spTree>
  </p:cSld>
  <p:clrMapOvr>
    <a:masterClrMapping xmlns:a="http://schemas.openxmlformats.org/drawingml/2006/main"/>
  </p:clrMapOvr>
</p:sld>
</file>