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3f20b82b5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f3d7515584c57"/>
  </p:sldMasterIdLst>
  <p:sldIdLst>
    <p:sldId xmlns:r="http://schemas.openxmlformats.org/officeDocument/2006/relationships" id="256" r:id="Re430ec5490584b6f"/>
    <p:sldId xmlns:r="http://schemas.openxmlformats.org/officeDocument/2006/relationships" id="257" r:id="Rf32d84cc171f4eb2"/>
    <p:sldId xmlns:r="http://schemas.openxmlformats.org/officeDocument/2006/relationships" id="258" r:id="Rea44314e06f34f71"/>
    <p:sldId xmlns:r="http://schemas.openxmlformats.org/officeDocument/2006/relationships" id="259" r:id="Rd7e1568574c34894"/>
    <p:sldId xmlns:r="http://schemas.openxmlformats.org/officeDocument/2006/relationships" id="260" r:id="R0c1639df1ca74203"/>
    <p:sldId xmlns:r="http://schemas.openxmlformats.org/officeDocument/2006/relationships" id="261" r:id="Rf2c5461da6014d00"/>
    <p:sldId xmlns:r="http://schemas.openxmlformats.org/officeDocument/2006/relationships" id="262" r:id="R681246cf5fd1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f3d7515584c57" /><Relationship Type="http://schemas.openxmlformats.org/officeDocument/2006/relationships/slide" Target="/ppt/slides/slide1.xml" Id="Re430ec5490584b6f" /><Relationship Type="http://schemas.openxmlformats.org/officeDocument/2006/relationships/slide" Target="/ppt/slides/slide2.xml" Id="Rf32d84cc171f4eb2" /><Relationship Type="http://schemas.openxmlformats.org/officeDocument/2006/relationships/slide" Target="/ppt/slides/slide3.xml" Id="Rea44314e06f34f71" /><Relationship Type="http://schemas.openxmlformats.org/officeDocument/2006/relationships/slide" Target="/ppt/slides/slide4.xml" Id="Rd7e1568574c34894" /><Relationship Type="http://schemas.openxmlformats.org/officeDocument/2006/relationships/slide" Target="/ppt/slides/slide5.xml" Id="R0c1639df1ca74203" /><Relationship Type="http://schemas.openxmlformats.org/officeDocument/2006/relationships/slide" Target="/ppt/slides/slide6.xml" Id="Rf2c5461da6014d00" /><Relationship Type="http://schemas.openxmlformats.org/officeDocument/2006/relationships/slide" Target="/ppt/slides/slide7.xml" Id="R681246cf5fd1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162ab9d7e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c4dafabb434f" /><Relationship Type="http://schemas.openxmlformats.org/officeDocument/2006/relationships/theme" Target="/ppt/slideMasters/theme/theme1.xml" Id="R2de861cc5e89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5c4dafabb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a0c5225ec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ac249f570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4e904d0a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0dba998c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7f5757fd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f74a7036a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af56743c8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NINUSS AS ble etablert [år] og holder til i Bødalen.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Eikeleina 117A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3472 Bødalen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994 944 126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NINUSS AS</a:t>
            </a:r>
          </a:p>
        </p:txBody>
      </p:sp>
    </p:spTree>
  </p:cSld>
  <p:clrMapOvr>
    <a:masterClrMapping xmlns:a="http://schemas.openxmlformats.org/drawingml/2006/main"/>
  </p:clrMapOvr>
</p:sld>
</file>