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6a15001b9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8a2dd758e4b1a"/>
  </p:sldMasterIdLst>
  <p:sldIdLst>
    <p:sldId xmlns:r="http://schemas.openxmlformats.org/officeDocument/2006/relationships" id="256" r:id="Rfa44a78563ee4826"/>
    <p:sldId xmlns:r="http://schemas.openxmlformats.org/officeDocument/2006/relationships" id="257" r:id="Rbe38251ed26f45b4"/>
    <p:sldId xmlns:r="http://schemas.openxmlformats.org/officeDocument/2006/relationships" id="258" r:id="Ra3c149f050b34ed2"/>
    <p:sldId xmlns:r="http://schemas.openxmlformats.org/officeDocument/2006/relationships" id="259" r:id="R53841b93fa044bb1"/>
    <p:sldId xmlns:r="http://schemas.openxmlformats.org/officeDocument/2006/relationships" id="260" r:id="Rb7a28c6ea4f04654"/>
    <p:sldId xmlns:r="http://schemas.openxmlformats.org/officeDocument/2006/relationships" id="261" r:id="R38c96fd10a124385"/>
    <p:sldId xmlns:r="http://schemas.openxmlformats.org/officeDocument/2006/relationships" id="262" r:id="R708c03407277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8a2dd758e4b1a" /><Relationship Type="http://schemas.openxmlformats.org/officeDocument/2006/relationships/slide" Target="/ppt/slides/slide1.xml" Id="Rfa44a78563ee4826" /><Relationship Type="http://schemas.openxmlformats.org/officeDocument/2006/relationships/slide" Target="/ppt/slides/slide2.xml" Id="Rbe38251ed26f45b4" /><Relationship Type="http://schemas.openxmlformats.org/officeDocument/2006/relationships/slide" Target="/ppt/slides/slide3.xml" Id="Ra3c149f050b34ed2" /><Relationship Type="http://schemas.openxmlformats.org/officeDocument/2006/relationships/slide" Target="/ppt/slides/slide4.xml" Id="R53841b93fa044bb1" /><Relationship Type="http://schemas.openxmlformats.org/officeDocument/2006/relationships/slide" Target="/ppt/slides/slide5.xml" Id="Rb7a28c6ea4f04654" /><Relationship Type="http://schemas.openxmlformats.org/officeDocument/2006/relationships/slide" Target="/ppt/slides/slide6.xml" Id="R38c96fd10a124385" /><Relationship Type="http://schemas.openxmlformats.org/officeDocument/2006/relationships/slide" Target="/ppt/slides/slide7.xml" Id="R708c03407277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32e0298b0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435241b114bb3" /><Relationship Type="http://schemas.openxmlformats.org/officeDocument/2006/relationships/theme" Target="/ppt/slideMasters/theme/theme1.xml" Id="Rc7e370731225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435241b11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6c4e214f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a846a42e1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feb8f3dc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78f8a1d1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63b506b7f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501b2b97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7979b2560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BOGANES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BOGANES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 INVEST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BOGANES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BOGANES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BOGANES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BOGANES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BOGANES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H0102, Hidlegata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994 944 363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BOGANES INVEST HOLDING AS</a:t>
            </a:r>
          </a:p>
        </p:txBody>
      </p:sp>
    </p:spTree>
  </p:cSld>
  <p:clrMapOvr>
    <a:masterClrMapping xmlns:a="http://schemas.openxmlformats.org/drawingml/2006/main"/>
  </p:clrMapOvr>
</p:sld>
</file>