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5678f897094476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8788a2ac3e54d45"/>
  </p:sldMasterIdLst>
  <p:sldIdLst>
    <p:sldId xmlns:r="http://schemas.openxmlformats.org/officeDocument/2006/relationships" id="256" r:id="R022a65bcfc1f4aaa"/>
    <p:sldId xmlns:r="http://schemas.openxmlformats.org/officeDocument/2006/relationships" id="257" r:id="R5b58351229334b17"/>
    <p:sldId xmlns:r="http://schemas.openxmlformats.org/officeDocument/2006/relationships" id="258" r:id="R6d8f263107df4f74"/>
    <p:sldId xmlns:r="http://schemas.openxmlformats.org/officeDocument/2006/relationships" id="259" r:id="R1cc7d0e223b74641"/>
    <p:sldId xmlns:r="http://schemas.openxmlformats.org/officeDocument/2006/relationships" id="260" r:id="R9e542268735641f9"/>
    <p:sldId xmlns:r="http://schemas.openxmlformats.org/officeDocument/2006/relationships" id="261" r:id="Rfdbffdfbbe344086"/>
    <p:sldId xmlns:r="http://schemas.openxmlformats.org/officeDocument/2006/relationships" id="262" r:id="Re419e5d516924db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8788a2ac3e54d45" /><Relationship Type="http://schemas.openxmlformats.org/officeDocument/2006/relationships/slide" Target="/ppt/slides/slide1.xml" Id="R022a65bcfc1f4aaa" /><Relationship Type="http://schemas.openxmlformats.org/officeDocument/2006/relationships/slide" Target="/ppt/slides/slide2.xml" Id="R5b58351229334b17" /><Relationship Type="http://schemas.openxmlformats.org/officeDocument/2006/relationships/slide" Target="/ppt/slides/slide3.xml" Id="R6d8f263107df4f74" /><Relationship Type="http://schemas.openxmlformats.org/officeDocument/2006/relationships/slide" Target="/ppt/slides/slide4.xml" Id="R1cc7d0e223b74641" /><Relationship Type="http://schemas.openxmlformats.org/officeDocument/2006/relationships/slide" Target="/ppt/slides/slide5.xml" Id="R9e542268735641f9" /><Relationship Type="http://schemas.openxmlformats.org/officeDocument/2006/relationships/slide" Target="/ppt/slides/slide6.xml" Id="Rfdbffdfbbe344086" /><Relationship Type="http://schemas.openxmlformats.org/officeDocument/2006/relationships/slide" Target="/ppt/slides/slide7.xml" Id="Re419e5d516924db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99f469c808d48b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8df9b4e15442f3" /><Relationship Type="http://schemas.openxmlformats.org/officeDocument/2006/relationships/theme" Target="/ppt/slideMasters/theme/theme1.xml" Id="R107bf533533c4ff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e8df9b4e15442f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bbb05e9bb3419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b2771c59144e2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209fc57bd94de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5307284af74b2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625eec5cd0439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c9275387fc41b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d94b40e52a49a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TEAM REGNSKAP JESSHEIM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TEAM REGNSKAP JESSHEIM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TEAM REGNSKAP JESSHEIM AS ble etablert [år] og holder til i Jessheim.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TEAM REGNSKAP JESSHEIM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TEAM REGNSKAP JESSHEIM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TEAM REGNSKAP JESSHEIM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5 596 079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1 054 072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852 226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1 703 197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3 678 769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TEAM REGNSKAP JESSHEIM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NORDBY HANS PETTER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TEAM REGNSKAP JESSHEIM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Industrivegen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2069 Jessheim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63 94 61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post@teamregnskap.no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www.teamregnskap.no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994 956 086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TEAM REGNSKAP JESSHEIM AS</a:t>
            </a:r>
          </a:p>
        </p:txBody>
      </p:sp>
    </p:spTree>
  </p:cSld>
  <p:clrMapOvr>
    <a:masterClrMapping xmlns:a="http://schemas.openxmlformats.org/drawingml/2006/main"/>
  </p:clrMapOvr>
</p:sld>
</file>