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636c761e7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4521781bd4a62"/>
  </p:sldMasterIdLst>
  <p:sldIdLst>
    <p:sldId xmlns:r="http://schemas.openxmlformats.org/officeDocument/2006/relationships" id="256" r:id="R9a533fa9333d4baa"/>
    <p:sldId xmlns:r="http://schemas.openxmlformats.org/officeDocument/2006/relationships" id="257" r:id="R8b1d62ec81a14be9"/>
    <p:sldId xmlns:r="http://schemas.openxmlformats.org/officeDocument/2006/relationships" id="258" r:id="R104387510b714ed6"/>
    <p:sldId xmlns:r="http://schemas.openxmlformats.org/officeDocument/2006/relationships" id="259" r:id="Rc472041ff16f4fb2"/>
    <p:sldId xmlns:r="http://schemas.openxmlformats.org/officeDocument/2006/relationships" id="260" r:id="R5a37c8aec6fb455d"/>
    <p:sldId xmlns:r="http://schemas.openxmlformats.org/officeDocument/2006/relationships" id="261" r:id="Re4e16ec2b3de4df6"/>
    <p:sldId xmlns:r="http://schemas.openxmlformats.org/officeDocument/2006/relationships" id="262" r:id="Rfed035a22f89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4521781bd4a62" /><Relationship Type="http://schemas.openxmlformats.org/officeDocument/2006/relationships/slide" Target="/ppt/slides/slide1.xml" Id="R9a533fa9333d4baa" /><Relationship Type="http://schemas.openxmlformats.org/officeDocument/2006/relationships/slide" Target="/ppt/slides/slide2.xml" Id="R8b1d62ec81a14be9" /><Relationship Type="http://schemas.openxmlformats.org/officeDocument/2006/relationships/slide" Target="/ppt/slides/slide3.xml" Id="R104387510b714ed6" /><Relationship Type="http://schemas.openxmlformats.org/officeDocument/2006/relationships/slide" Target="/ppt/slides/slide4.xml" Id="Rc472041ff16f4fb2" /><Relationship Type="http://schemas.openxmlformats.org/officeDocument/2006/relationships/slide" Target="/ppt/slides/slide5.xml" Id="R5a37c8aec6fb455d" /><Relationship Type="http://schemas.openxmlformats.org/officeDocument/2006/relationships/slide" Target="/ppt/slides/slide6.xml" Id="Re4e16ec2b3de4df6" /><Relationship Type="http://schemas.openxmlformats.org/officeDocument/2006/relationships/slide" Target="/ppt/slides/slide7.xml" Id="Rfed035a22f89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6bbbb30b1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910419af4524" /><Relationship Type="http://schemas.openxmlformats.org/officeDocument/2006/relationships/theme" Target="/ppt/slideMasters/theme/theme1.xml" Id="Rf36acd522feb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1910419af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a6b61734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383fb0c1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77c09f51c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3ec6f69d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f440628e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a2e0dfb2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e188b1b3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 LANDING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 LANDING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209 095 103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243 100 923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BAARDSEN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Rein Baardsen, Seljefløyten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rein@vsob.net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994 957 252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 LANDING INVEST AS</a:t>
            </a:r>
          </a:p>
        </p:txBody>
      </p:sp>
    </p:spTree>
  </p:cSld>
  <p:clrMapOvr>
    <a:masterClrMapping xmlns:a="http://schemas.openxmlformats.org/drawingml/2006/main"/>
  </p:clrMapOvr>
</p:sld>
</file>