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3de025556241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391dee024b4bd1"/>
  </p:sldMasterIdLst>
  <p:sldIdLst>
    <p:sldId xmlns:r="http://schemas.openxmlformats.org/officeDocument/2006/relationships" id="256" r:id="Rd8a3230d44c24976"/>
    <p:sldId xmlns:r="http://schemas.openxmlformats.org/officeDocument/2006/relationships" id="257" r:id="Ra2a2f474d17c43cb"/>
    <p:sldId xmlns:r="http://schemas.openxmlformats.org/officeDocument/2006/relationships" id="258" r:id="R78688b5c32a94806"/>
    <p:sldId xmlns:r="http://schemas.openxmlformats.org/officeDocument/2006/relationships" id="259" r:id="R04d117fa6d254a3a"/>
    <p:sldId xmlns:r="http://schemas.openxmlformats.org/officeDocument/2006/relationships" id="260" r:id="Re08a5c91a9764e5a"/>
    <p:sldId xmlns:r="http://schemas.openxmlformats.org/officeDocument/2006/relationships" id="261" r:id="R15295891caee4da9"/>
    <p:sldId xmlns:r="http://schemas.openxmlformats.org/officeDocument/2006/relationships" id="262" r:id="R188e5fc9188141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391dee024b4bd1" /><Relationship Type="http://schemas.openxmlformats.org/officeDocument/2006/relationships/slide" Target="/ppt/slides/slide1.xml" Id="Rd8a3230d44c24976" /><Relationship Type="http://schemas.openxmlformats.org/officeDocument/2006/relationships/slide" Target="/ppt/slides/slide2.xml" Id="Ra2a2f474d17c43cb" /><Relationship Type="http://schemas.openxmlformats.org/officeDocument/2006/relationships/slide" Target="/ppt/slides/slide3.xml" Id="R78688b5c32a94806" /><Relationship Type="http://schemas.openxmlformats.org/officeDocument/2006/relationships/slide" Target="/ppt/slides/slide4.xml" Id="R04d117fa6d254a3a" /><Relationship Type="http://schemas.openxmlformats.org/officeDocument/2006/relationships/slide" Target="/ppt/slides/slide5.xml" Id="Re08a5c91a9764e5a" /><Relationship Type="http://schemas.openxmlformats.org/officeDocument/2006/relationships/slide" Target="/ppt/slides/slide6.xml" Id="R15295891caee4da9" /><Relationship Type="http://schemas.openxmlformats.org/officeDocument/2006/relationships/slide" Target="/ppt/slides/slide7.xml" Id="R188e5fc9188141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9c36582afc47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f6637defb4a3d" /><Relationship Type="http://schemas.openxmlformats.org/officeDocument/2006/relationships/theme" Target="/ppt/slideMasters/theme/theme1.xml" Id="Re3329932418f4e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ef6637defb4a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71b7977a640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e5d5b42e84f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48cfdc24a43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419c314204a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ba61fde4c47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19d6c7f5c4a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0ba6681c240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PEAK CSL SHIPPING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PEAK CSL SHIPPING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382 571 847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33 320 970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27 460 542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1 882 071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95 430 951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PEAK GROUP AS  –  97,2 %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PEAK HOLDING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Litleåsveien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994 962 019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SHIPPING AS</a:t>
            </a:r>
          </a:p>
        </p:txBody>
      </p:sp>
    </p:spTree>
  </p:cSld>
  <p:clrMapOvr>
    <a:masterClrMapping xmlns:a="http://schemas.openxmlformats.org/drawingml/2006/main"/>
  </p:clrMapOvr>
</p:sld>
</file>