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6f723a62ca47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f12b19b43c4a39"/>
  </p:sldMasterIdLst>
  <p:sldIdLst>
    <p:sldId xmlns:r="http://schemas.openxmlformats.org/officeDocument/2006/relationships" id="256" r:id="R6c47a5182f474078"/>
    <p:sldId xmlns:r="http://schemas.openxmlformats.org/officeDocument/2006/relationships" id="257" r:id="Reb9e97b440c944ba"/>
    <p:sldId xmlns:r="http://schemas.openxmlformats.org/officeDocument/2006/relationships" id="258" r:id="R085df5f8c79c4628"/>
    <p:sldId xmlns:r="http://schemas.openxmlformats.org/officeDocument/2006/relationships" id="259" r:id="R27bd60552fe444c4"/>
    <p:sldId xmlns:r="http://schemas.openxmlformats.org/officeDocument/2006/relationships" id="260" r:id="R8480d3848fc040de"/>
    <p:sldId xmlns:r="http://schemas.openxmlformats.org/officeDocument/2006/relationships" id="261" r:id="R97dba9f41c504805"/>
    <p:sldId xmlns:r="http://schemas.openxmlformats.org/officeDocument/2006/relationships" id="262" r:id="R686d9307f1c742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12b19b43c4a39" /><Relationship Type="http://schemas.openxmlformats.org/officeDocument/2006/relationships/slide" Target="/ppt/slides/slide1.xml" Id="R6c47a5182f474078" /><Relationship Type="http://schemas.openxmlformats.org/officeDocument/2006/relationships/slide" Target="/ppt/slides/slide2.xml" Id="Reb9e97b440c944ba" /><Relationship Type="http://schemas.openxmlformats.org/officeDocument/2006/relationships/slide" Target="/ppt/slides/slide3.xml" Id="R085df5f8c79c4628" /><Relationship Type="http://schemas.openxmlformats.org/officeDocument/2006/relationships/slide" Target="/ppt/slides/slide4.xml" Id="R27bd60552fe444c4" /><Relationship Type="http://schemas.openxmlformats.org/officeDocument/2006/relationships/slide" Target="/ppt/slides/slide5.xml" Id="R8480d3848fc040de" /><Relationship Type="http://schemas.openxmlformats.org/officeDocument/2006/relationships/slide" Target="/ppt/slides/slide6.xml" Id="R97dba9f41c504805" /><Relationship Type="http://schemas.openxmlformats.org/officeDocument/2006/relationships/slide" Target="/ppt/slides/slide7.xml" Id="R686d9307f1c742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1fabc2b3440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1d09c8f2c4501" /><Relationship Type="http://schemas.openxmlformats.org/officeDocument/2006/relationships/theme" Target="/ppt/slideMasters/theme/theme1.xml" Id="Re2e25d17250449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71d09c8f2c45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8b64b977c45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b8a9eb54347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9a22c5d214b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7bf2c9fd64f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be5964b0f45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d1ce6d4744b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ce50c89ae48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BØCON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23 052 950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−1 534 511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−1 289 640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8 225 426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17 677 200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BØCON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Kvålkroken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88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994 968 769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BØCON AS</a:t>
            </a:r>
          </a:p>
        </p:txBody>
      </p:sp>
    </p:spTree>
  </p:cSld>
  <p:clrMapOvr>
    <a:masterClrMapping xmlns:a="http://schemas.openxmlformats.org/drawingml/2006/main"/>
  </p:clrMapOvr>
</p:sld>
</file>