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dc0a6abd1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ba32f9ebe410b"/>
  </p:sldMasterIdLst>
  <p:sldIdLst>
    <p:sldId xmlns:r="http://schemas.openxmlformats.org/officeDocument/2006/relationships" id="256" r:id="R6314e9d8852742a2"/>
    <p:sldId xmlns:r="http://schemas.openxmlformats.org/officeDocument/2006/relationships" id="257" r:id="Rfc9ab81f74114cc5"/>
    <p:sldId xmlns:r="http://schemas.openxmlformats.org/officeDocument/2006/relationships" id="258" r:id="R706996c4d4c94cec"/>
    <p:sldId xmlns:r="http://schemas.openxmlformats.org/officeDocument/2006/relationships" id="259" r:id="Rbdc42fefd2c547bb"/>
    <p:sldId xmlns:r="http://schemas.openxmlformats.org/officeDocument/2006/relationships" id="260" r:id="R4fa6fe7f469a4803"/>
    <p:sldId xmlns:r="http://schemas.openxmlformats.org/officeDocument/2006/relationships" id="261" r:id="R55d50128bc084af8"/>
    <p:sldId xmlns:r="http://schemas.openxmlformats.org/officeDocument/2006/relationships" id="262" r:id="R70fc96028690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ba32f9ebe410b" /><Relationship Type="http://schemas.openxmlformats.org/officeDocument/2006/relationships/slide" Target="/ppt/slides/slide1.xml" Id="R6314e9d8852742a2" /><Relationship Type="http://schemas.openxmlformats.org/officeDocument/2006/relationships/slide" Target="/ppt/slides/slide2.xml" Id="Rfc9ab81f74114cc5" /><Relationship Type="http://schemas.openxmlformats.org/officeDocument/2006/relationships/slide" Target="/ppt/slides/slide3.xml" Id="R706996c4d4c94cec" /><Relationship Type="http://schemas.openxmlformats.org/officeDocument/2006/relationships/slide" Target="/ppt/slides/slide4.xml" Id="Rbdc42fefd2c547bb" /><Relationship Type="http://schemas.openxmlformats.org/officeDocument/2006/relationships/slide" Target="/ppt/slides/slide5.xml" Id="R4fa6fe7f469a4803" /><Relationship Type="http://schemas.openxmlformats.org/officeDocument/2006/relationships/slide" Target="/ppt/slides/slide6.xml" Id="R55d50128bc084af8" /><Relationship Type="http://schemas.openxmlformats.org/officeDocument/2006/relationships/slide" Target="/ppt/slides/slide7.xml" Id="R70fc96028690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e1da6bb3d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0ba1ed56404a" /><Relationship Type="http://schemas.openxmlformats.org/officeDocument/2006/relationships/theme" Target="/ppt/slideMasters/theme/theme1.xml" Id="R634a4411d941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80ba1ed56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22741c0d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99d83c49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2fbbcb6c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df488d66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fff160d8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c6742283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c6bf396f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VESTCORP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34 005 735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44 959 355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th@farvatn.com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994 974 459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VESTCORP AS</a:t>
            </a:r>
          </a:p>
        </p:txBody>
      </p:sp>
    </p:spTree>
  </p:cSld>
  <p:clrMapOvr>
    <a:masterClrMapping xmlns:a="http://schemas.openxmlformats.org/drawingml/2006/main"/>
  </p:clrMapOvr>
</p:sld>
</file>