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a9abe32ef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a6a063c8140a7"/>
  </p:sldMasterIdLst>
  <p:sldIdLst>
    <p:sldId xmlns:r="http://schemas.openxmlformats.org/officeDocument/2006/relationships" id="256" r:id="Raf0b566456594fbe"/>
    <p:sldId xmlns:r="http://schemas.openxmlformats.org/officeDocument/2006/relationships" id="257" r:id="R836fb76b05754195"/>
    <p:sldId xmlns:r="http://schemas.openxmlformats.org/officeDocument/2006/relationships" id="258" r:id="R5456669134524177"/>
    <p:sldId xmlns:r="http://schemas.openxmlformats.org/officeDocument/2006/relationships" id="259" r:id="Ra750aa74359e4419"/>
    <p:sldId xmlns:r="http://schemas.openxmlformats.org/officeDocument/2006/relationships" id="260" r:id="R674ac1a37c594569"/>
    <p:sldId xmlns:r="http://schemas.openxmlformats.org/officeDocument/2006/relationships" id="261" r:id="R8f8f782b80b245ff"/>
    <p:sldId xmlns:r="http://schemas.openxmlformats.org/officeDocument/2006/relationships" id="262" r:id="Rf7a2184e32ab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a6a063c8140a7" /><Relationship Type="http://schemas.openxmlformats.org/officeDocument/2006/relationships/slide" Target="/ppt/slides/slide1.xml" Id="Raf0b566456594fbe" /><Relationship Type="http://schemas.openxmlformats.org/officeDocument/2006/relationships/slide" Target="/ppt/slides/slide2.xml" Id="R836fb76b05754195" /><Relationship Type="http://schemas.openxmlformats.org/officeDocument/2006/relationships/slide" Target="/ppt/slides/slide3.xml" Id="R5456669134524177" /><Relationship Type="http://schemas.openxmlformats.org/officeDocument/2006/relationships/slide" Target="/ppt/slides/slide4.xml" Id="Ra750aa74359e4419" /><Relationship Type="http://schemas.openxmlformats.org/officeDocument/2006/relationships/slide" Target="/ppt/slides/slide5.xml" Id="R674ac1a37c594569" /><Relationship Type="http://schemas.openxmlformats.org/officeDocument/2006/relationships/slide" Target="/ppt/slides/slide6.xml" Id="R8f8f782b80b245ff" /><Relationship Type="http://schemas.openxmlformats.org/officeDocument/2006/relationships/slide" Target="/ppt/slides/slide7.xml" Id="Rf7a2184e32ab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95c50ac19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0914050e4d94" /><Relationship Type="http://schemas.openxmlformats.org/officeDocument/2006/relationships/theme" Target="/ppt/slideMasters/theme/theme1.xml" Id="Rd63d50814572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a0914050e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607de8521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954d848884f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65d1af346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49e4dd05249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dcb2230ca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72511377b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328b67a6c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RANNVEIG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994 984 713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