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c8c488233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20050d5dd46ba"/>
  </p:sldMasterIdLst>
  <p:sldIdLst>
    <p:sldId xmlns:r="http://schemas.openxmlformats.org/officeDocument/2006/relationships" id="256" r:id="Ra0f7b1082348439d"/>
    <p:sldId xmlns:r="http://schemas.openxmlformats.org/officeDocument/2006/relationships" id="257" r:id="R271fdabdced446e3"/>
    <p:sldId xmlns:r="http://schemas.openxmlformats.org/officeDocument/2006/relationships" id="258" r:id="Rcdd88f5c9bdd4f73"/>
    <p:sldId xmlns:r="http://schemas.openxmlformats.org/officeDocument/2006/relationships" id="259" r:id="R11980b894eef4de3"/>
    <p:sldId xmlns:r="http://schemas.openxmlformats.org/officeDocument/2006/relationships" id="260" r:id="Rda3e1cc71a4e46a7"/>
    <p:sldId xmlns:r="http://schemas.openxmlformats.org/officeDocument/2006/relationships" id="261" r:id="R80f11044faf041d3"/>
    <p:sldId xmlns:r="http://schemas.openxmlformats.org/officeDocument/2006/relationships" id="262" r:id="Rc7a29a5d1797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20050d5dd46ba" /><Relationship Type="http://schemas.openxmlformats.org/officeDocument/2006/relationships/slide" Target="/ppt/slides/slide1.xml" Id="Ra0f7b1082348439d" /><Relationship Type="http://schemas.openxmlformats.org/officeDocument/2006/relationships/slide" Target="/ppt/slides/slide2.xml" Id="R271fdabdced446e3" /><Relationship Type="http://schemas.openxmlformats.org/officeDocument/2006/relationships/slide" Target="/ppt/slides/slide3.xml" Id="Rcdd88f5c9bdd4f73" /><Relationship Type="http://schemas.openxmlformats.org/officeDocument/2006/relationships/slide" Target="/ppt/slides/slide4.xml" Id="R11980b894eef4de3" /><Relationship Type="http://schemas.openxmlformats.org/officeDocument/2006/relationships/slide" Target="/ppt/slides/slide5.xml" Id="Rda3e1cc71a4e46a7" /><Relationship Type="http://schemas.openxmlformats.org/officeDocument/2006/relationships/slide" Target="/ppt/slides/slide6.xml" Id="R80f11044faf041d3" /><Relationship Type="http://schemas.openxmlformats.org/officeDocument/2006/relationships/slide" Target="/ppt/slides/slide7.xml" Id="Rc7a29a5d1797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04ec39282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770df86a48a9" /><Relationship Type="http://schemas.openxmlformats.org/officeDocument/2006/relationships/theme" Target="/ppt/slideMasters/theme/theme1.xml" Id="Rff2cb4bc5958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a770df86a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5c5ed049a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8fb3d934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a92c8ef9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ca06d0e1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9b465683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ae0d9cb50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47abe29d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BIL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46 741 215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6 518 979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8 342 217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18 687 296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Vorsetøyveien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995 003 430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