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0671d56c2641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d4cb9b50ec4172"/>
  </p:sldMasterIdLst>
  <p:sldIdLst>
    <p:sldId xmlns:r="http://schemas.openxmlformats.org/officeDocument/2006/relationships" id="256" r:id="R60be577a0b3c472a"/>
    <p:sldId xmlns:r="http://schemas.openxmlformats.org/officeDocument/2006/relationships" id="257" r:id="R374655cd5b97441c"/>
    <p:sldId xmlns:r="http://schemas.openxmlformats.org/officeDocument/2006/relationships" id="258" r:id="R7506a68b812d47e7"/>
    <p:sldId xmlns:r="http://schemas.openxmlformats.org/officeDocument/2006/relationships" id="259" r:id="Re9f65c69a6294f49"/>
    <p:sldId xmlns:r="http://schemas.openxmlformats.org/officeDocument/2006/relationships" id="260" r:id="R6c523255bd1c4baf"/>
    <p:sldId xmlns:r="http://schemas.openxmlformats.org/officeDocument/2006/relationships" id="261" r:id="R864df69423044dd2"/>
    <p:sldId xmlns:r="http://schemas.openxmlformats.org/officeDocument/2006/relationships" id="262" r:id="Rab7462e640a04f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d4cb9b50ec4172" /><Relationship Type="http://schemas.openxmlformats.org/officeDocument/2006/relationships/slide" Target="/ppt/slides/slide1.xml" Id="R60be577a0b3c472a" /><Relationship Type="http://schemas.openxmlformats.org/officeDocument/2006/relationships/slide" Target="/ppt/slides/slide2.xml" Id="R374655cd5b97441c" /><Relationship Type="http://schemas.openxmlformats.org/officeDocument/2006/relationships/slide" Target="/ppt/slides/slide3.xml" Id="R7506a68b812d47e7" /><Relationship Type="http://schemas.openxmlformats.org/officeDocument/2006/relationships/slide" Target="/ppt/slides/slide4.xml" Id="Re9f65c69a6294f49" /><Relationship Type="http://schemas.openxmlformats.org/officeDocument/2006/relationships/slide" Target="/ppt/slides/slide5.xml" Id="R6c523255bd1c4baf" /><Relationship Type="http://schemas.openxmlformats.org/officeDocument/2006/relationships/slide" Target="/ppt/slides/slide6.xml" Id="R864df69423044dd2" /><Relationship Type="http://schemas.openxmlformats.org/officeDocument/2006/relationships/slide" Target="/ppt/slides/slide7.xml" Id="Rab7462e640a04f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c4d73b108d44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6bd93b32f4983" /><Relationship Type="http://schemas.openxmlformats.org/officeDocument/2006/relationships/theme" Target="/ppt/slideMasters/theme/theme1.xml" Id="Re179b49a41f345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86bd93b32f49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5d68cc17d48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ea182c47248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a2c1902304e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29ecf57974b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214af8a5042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18669a8b242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c8a2ccea340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REGNSKAPSTEAM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REGNSKAPSTEAM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2 352 694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−129 833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997 795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G JØRGENSEN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Porsgrunnsvegen 188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3735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90 50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hans@reteam.no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www.reteam.no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995 010 569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REGNSKAPSTEAM AS</a:t>
            </a:r>
          </a:p>
        </p:txBody>
      </p:sp>
    </p:spTree>
  </p:cSld>
  <p:clrMapOvr>
    <a:masterClrMapping xmlns:a="http://schemas.openxmlformats.org/drawingml/2006/main"/>
  </p:clrMapOvr>
</p:sld>
</file>