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e5ca9e9d51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3c4cc155e4b88"/>
  </p:sldMasterIdLst>
  <p:sldIdLst>
    <p:sldId xmlns:r="http://schemas.openxmlformats.org/officeDocument/2006/relationships" id="256" r:id="R9e9232dd34b74166"/>
    <p:sldId xmlns:r="http://schemas.openxmlformats.org/officeDocument/2006/relationships" id="257" r:id="R2ba3dad57e7443ff"/>
    <p:sldId xmlns:r="http://schemas.openxmlformats.org/officeDocument/2006/relationships" id="258" r:id="Rc42ab1c0bb2f43d1"/>
    <p:sldId xmlns:r="http://schemas.openxmlformats.org/officeDocument/2006/relationships" id="259" r:id="R57b7d56500f34db5"/>
    <p:sldId xmlns:r="http://schemas.openxmlformats.org/officeDocument/2006/relationships" id="260" r:id="R1d4a6a94790c40ba"/>
    <p:sldId xmlns:r="http://schemas.openxmlformats.org/officeDocument/2006/relationships" id="261" r:id="R0fc9246fb4c645b6"/>
    <p:sldId xmlns:r="http://schemas.openxmlformats.org/officeDocument/2006/relationships" id="262" r:id="R49b41a0717ab47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3c4cc155e4b88" /><Relationship Type="http://schemas.openxmlformats.org/officeDocument/2006/relationships/slide" Target="/ppt/slides/slide1.xml" Id="R9e9232dd34b74166" /><Relationship Type="http://schemas.openxmlformats.org/officeDocument/2006/relationships/slide" Target="/ppt/slides/slide2.xml" Id="R2ba3dad57e7443ff" /><Relationship Type="http://schemas.openxmlformats.org/officeDocument/2006/relationships/slide" Target="/ppt/slides/slide3.xml" Id="Rc42ab1c0bb2f43d1" /><Relationship Type="http://schemas.openxmlformats.org/officeDocument/2006/relationships/slide" Target="/ppt/slides/slide4.xml" Id="R57b7d56500f34db5" /><Relationship Type="http://schemas.openxmlformats.org/officeDocument/2006/relationships/slide" Target="/ppt/slides/slide5.xml" Id="R1d4a6a94790c40ba" /><Relationship Type="http://schemas.openxmlformats.org/officeDocument/2006/relationships/slide" Target="/ppt/slides/slide6.xml" Id="R0fc9246fb4c645b6" /><Relationship Type="http://schemas.openxmlformats.org/officeDocument/2006/relationships/slide" Target="/ppt/slides/slide7.xml" Id="R49b41a0717ab47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76aaf487d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c48b9eb794463" /><Relationship Type="http://schemas.openxmlformats.org/officeDocument/2006/relationships/theme" Target="/ppt/slideMasters/theme/theme1.xml" Id="R48aab47980b647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dc48b9eb7944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79af1ede6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83fde0e00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810b1592947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74d6f92dd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5fe1eaaab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c80eb3e1842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78528cd55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STEINNES-VVS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STEINNES-VVS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STEINNES-VVS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STEINNES-VVS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STEINNES-VVS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STEINNES-VVS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29 341 259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3 246 612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8 346 574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STEINNES-VVS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BOGANES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STEINNES-VVS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Boganesveien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09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www.steinnesvvs.no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995 021 366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STEINNES-VVS AS</a:t>
            </a:r>
          </a:p>
        </p:txBody>
      </p:sp>
    </p:spTree>
  </p:cSld>
  <p:clrMapOvr>
    <a:masterClrMapping xmlns:a="http://schemas.openxmlformats.org/drawingml/2006/main"/>
  </p:clrMapOvr>
</p:sld>
</file>