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581e8f8c4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18b3e84584d70"/>
  </p:sldMasterIdLst>
  <p:sldIdLst>
    <p:sldId xmlns:r="http://schemas.openxmlformats.org/officeDocument/2006/relationships" id="256" r:id="Rf1b0d811c1ce42a6"/>
    <p:sldId xmlns:r="http://schemas.openxmlformats.org/officeDocument/2006/relationships" id="257" r:id="R05b614ca24ee4f73"/>
    <p:sldId xmlns:r="http://schemas.openxmlformats.org/officeDocument/2006/relationships" id="258" r:id="Rf71ecab87ba448d4"/>
    <p:sldId xmlns:r="http://schemas.openxmlformats.org/officeDocument/2006/relationships" id="259" r:id="Rbb72afaddb5840bf"/>
    <p:sldId xmlns:r="http://schemas.openxmlformats.org/officeDocument/2006/relationships" id="260" r:id="Rf217100889c1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18b3e84584d70" /><Relationship Type="http://schemas.openxmlformats.org/officeDocument/2006/relationships/slide" Target="/ppt/slides/slide1.xml" Id="Rf1b0d811c1ce42a6" /><Relationship Type="http://schemas.openxmlformats.org/officeDocument/2006/relationships/slide" Target="/ppt/slides/slide2.xml" Id="R05b614ca24ee4f73" /><Relationship Type="http://schemas.openxmlformats.org/officeDocument/2006/relationships/slide" Target="/ppt/slides/slide3.xml" Id="Rf71ecab87ba448d4" /><Relationship Type="http://schemas.openxmlformats.org/officeDocument/2006/relationships/slide" Target="/ppt/slides/slide4.xml" Id="Rbb72afaddb5840bf" /><Relationship Type="http://schemas.openxmlformats.org/officeDocument/2006/relationships/slide" Target="/ppt/slides/slide5.xml" Id="Rf217100889c1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f437715e4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4e35de2444ba8" /><Relationship Type="http://schemas.openxmlformats.org/officeDocument/2006/relationships/theme" Target="/ppt/slideMasters/theme/theme1.xml" Id="R642aa86e464e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4e35de244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53c2dfb4b40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9a3a19e34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83f1dedcf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ba35a2c6140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65fc5ac8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ACRYLICON BALTIC UAB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ACRYLICON BALTIC UAB ble etablert [år] og holder til i Lt-03113 Vilnius.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Gedimino Br 47-8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Lt-03113 Vilnius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995 021 846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BALTIC UAB</a:t>
            </a:r>
          </a:p>
        </p:txBody>
      </p:sp>
    </p:spTree>
  </p:cSld>
  <p:clrMapOvr>
    <a:masterClrMapping xmlns:a="http://schemas.openxmlformats.org/drawingml/2006/main"/>
  </p:clrMapOvr>
</p:sld>
</file>