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47362c708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0d813c9f34acd"/>
  </p:sldMasterIdLst>
  <p:sldIdLst>
    <p:sldId xmlns:r="http://schemas.openxmlformats.org/officeDocument/2006/relationships" id="256" r:id="Rdb8712be538c4c33"/>
    <p:sldId xmlns:r="http://schemas.openxmlformats.org/officeDocument/2006/relationships" id="257" r:id="R7e175829292d44b0"/>
    <p:sldId xmlns:r="http://schemas.openxmlformats.org/officeDocument/2006/relationships" id="258" r:id="Rf1e799a9e8f94824"/>
    <p:sldId xmlns:r="http://schemas.openxmlformats.org/officeDocument/2006/relationships" id="259" r:id="Rd77e91b01e434f91"/>
    <p:sldId xmlns:r="http://schemas.openxmlformats.org/officeDocument/2006/relationships" id="260" r:id="R978624e5c253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0d813c9f34acd" /><Relationship Type="http://schemas.openxmlformats.org/officeDocument/2006/relationships/slide" Target="/ppt/slides/slide1.xml" Id="Rdb8712be538c4c33" /><Relationship Type="http://schemas.openxmlformats.org/officeDocument/2006/relationships/slide" Target="/ppt/slides/slide2.xml" Id="R7e175829292d44b0" /><Relationship Type="http://schemas.openxmlformats.org/officeDocument/2006/relationships/slide" Target="/ppt/slides/slide3.xml" Id="Rf1e799a9e8f94824" /><Relationship Type="http://schemas.openxmlformats.org/officeDocument/2006/relationships/slide" Target="/ppt/slides/slide4.xml" Id="Rd77e91b01e434f91" /><Relationship Type="http://schemas.openxmlformats.org/officeDocument/2006/relationships/slide" Target="/ppt/slides/slide5.xml" Id="R978624e5c253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89d5ef27e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0de749b4445f2" /><Relationship Type="http://schemas.openxmlformats.org/officeDocument/2006/relationships/theme" Target="/ppt/slideMasters/theme/theme1.xml" Id="R11047629e48f4e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0de749b4445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67f4584e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cc1974372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41e703c5f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28493942e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58bfbbc09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ACRYLICON BALTIC UAB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ACRYLICON BALTIC UAB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ACRYLICON BALTIC UAB ble etablert [år] og holder til i Lt-03150 Vilnius.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ACRYLICON BALTIC UAB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ACRYLICON BALTIC UAB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ACRYLICON BALTIC UAB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Savanoriu pr.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Lt-03150 Vilnius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995 021 862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ACRYLICON BALTIC UAB</a:t>
            </a:r>
          </a:p>
        </p:txBody>
      </p:sp>
    </p:spTree>
  </p:cSld>
  <p:clrMapOvr>
    <a:masterClrMapping xmlns:a="http://schemas.openxmlformats.org/drawingml/2006/main"/>
  </p:clrMapOvr>
</p:sld>
</file>