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943aa9248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d50fc17fe4fde"/>
  </p:sldMasterIdLst>
  <p:sldIdLst>
    <p:sldId xmlns:r="http://schemas.openxmlformats.org/officeDocument/2006/relationships" id="256" r:id="Rd228f6cdb49a4c3d"/>
    <p:sldId xmlns:r="http://schemas.openxmlformats.org/officeDocument/2006/relationships" id="257" r:id="R59ac47e329ad4a88"/>
    <p:sldId xmlns:r="http://schemas.openxmlformats.org/officeDocument/2006/relationships" id="258" r:id="R7708c9b3882b46b0"/>
    <p:sldId xmlns:r="http://schemas.openxmlformats.org/officeDocument/2006/relationships" id="259" r:id="Ra3f9bdc0de9c450b"/>
    <p:sldId xmlns:r="http://schemas.openxmlformats.org/officeDocument/2006/relationships" id="260" r:id="Ra0118a8c0f254a8e"/>
    <p:sldId xmlns:r="http://schemas.openxmlformats.org/officeDocument/2006/relationships" id="261" r:id="Rf17815a584c8427a"/>
    <p:sldId xmlns:r="http://schemas.openxmlformats.org/officeDocument/2006/relationships" id="262" r:id="R9ab0241d1855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d50fc17fe4fde" /><Relationship Type="http://schemas.openxmlformats.org/officeDocument/2006/relationships/slide" Target="/ppt/slides/slide1.xml" Id="Rd228f6cdb49a4c3d" /><Relationship Type="http://schemas.openxmlformats.org/officeDocument/2006/relationships/slide" Target="/ppt/slides/slide2.xml" Id="R59ac47e329ad4a88" /><Relationship Type="http://schemas.openxmlformats.org/officeDocument/2006/relationships/slide" Target="/ppt/slides/slide3.xml" Id="R7708c9b3882b46b0" /><Relationship Type="http://schemas.openxmlformats.org/officeDocument/2006/relationships/slide" Target="/ppt/slides/slide4.xml" Id="Ra3f9bdc0de9c450b" /><Relationship Type="http://schemas.openxmlformats.org/officeDocument/2006/relationships/slide" Target="/ppt/slides/slide5.xml" Id="Ra0118a8c0f254a8e" /><Relationship Type="http://schemas.openxmlformats.org/officeDocument/2006/relationships/slide" Target="/ppt/slides/slide6.xml" Id="Rf17815a584c8427a" /><Relationship Type="http://schemas.openxmlformats.org/officeDocument/2006/relationships/slide" Target="/ppt/slides/slide7.xml" Id="R9ab0241d1855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8cf62d194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e4aa3a9b4b7f" /><Relationship Type="http://schemas.openxmlformats.org/officeDocument/2006/relationships/theme" Target="/ppt/slideMasters/theme/theme1.xml" Id="R35e1b57fcd41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de4aa3a9b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c589d334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e63d8dae1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5e0c90f57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270277578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9d05329ee41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64569a40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f5a9805d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MASKIN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25 268 214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9 544 633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MASKIN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Ekofiskvegen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995 023 385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MASKIN AS</a:t>
            </a:r>
          </a:p>
        </p:txBody>
      </p:sp>
    </p:spTree>
  </p:cSld>
  <p:clrMapOvr>
    <a:masterClrMapping xmlns:a="http://schemas.openxmlformats.org/drawingml/2006/main"/>
  </p:clrMapOvr>
</p:sld>
</file>