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0ba76b120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d8381e4e44b36"/>
  </p:sldMasterIdLst>
  <p:sldIdLst>
    <p:sldId xmlns:r="http://schemas.openxmlformats.org/officeDocument/2006/relationships" id="256" r:id="Rcac6c5b00e4c4bdf"/>
    <p:sldId xmlns:r="http://schemas.openxmlformats.org/officeDocument/2006/relationships" id="257" r:id="R86e51ecdfdad4668"/>
    <p:sldId xmlns:r="http://schemas.openxmlformats.org/officeDocument/2006/relationships" id="258" r:id="R82fddca3731741c7"/>
    <p:sldId xmlns:r="http://schemas.openxmlformats.org/officeDocument/2006/relationships" id="259" r:id="Rd89cd5e2bf984e52"/>
    <p:sldId xmlns:r="http://schemas.openxmlformats.org/officeDocument/2006/relationships" id="260" r:id="R76d903d055234397"/>
    <p:sldId xmlns:r="http://schemas.openxmlformats.org/officeDocument/2006/relationships" id="261" r:id="Rb089c59fc13c435e"/>
    <p:sldId xmlns:r="http://schemas.openxmlformats.org/officeDocument/2006/relationships" id="262" r:id="R130f4fb3470b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d8381e4e44b36" /><Relationship Type="http://schemas.openxmlformats.org/officeDocument/2006/relationships/slide" Target="/ppt/slides/slide1.xml" Id="Rcac6c5b00e4c4bdf" /><Relationship Type="http://schemas.openxmlformats.org/officeDocument/2006/relationships/slide" Target="/ppt/slides/slide2.xml" Id="R86e51ecdfdad4668" /><Relationship Type="http://schemas.openxmlformats.org/officeDocument/2006/relationships/slide" Target="/ppt/slides/slide3.xml" Id="R82fddca3731741c7" /><Relationship Type="http://schemas.openxmlformats.org/officeDocument/2006/relationships/slide" Target="/ppt/slides/slide4.xml" Id="Rd89cd5e2bf984e52" /><Relationship Type="http://schemas.openxmlformats.org/officeDocument/2006/relationships/slide" Target="/ppt/slides/slide5.xml" Id="R76d903d055234397" /><Relationship Type="http://schemas.openxmlformats.org/officeDocument/2006/relationships/slide" Target="/ppt/slides/slide6.xml" Id="Rb089c59fc13c435e" /><Relationship Type="http://schemas.openxmlformats.org/officeDocument/2006/relationships/slide" Target="/ppt/slides/slide7.xml" Id="R130f4fb3470b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102ff00e1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0391fe7a4c5a" /><Relationship Type="http://schemas.openxmlformats.org/officeDocument/2006/relationships/theme" Target="/ppt/slideMasters/theme/theme1.xml" Id="Rd2ffc8a98a6e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50391fe7a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31933b3c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5e5b1e46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c805f1e0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b75566dd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f05b944a6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0baf92cb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8a346d4b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BAKKEN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919 031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Volhaugvegen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995 023 520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 BAKKEN AS</a:t>
            </a:r>
          </a:p>
        </p:txBody>
      </p:sp>
    </p:spTree>
  </p:cSld>
  <p:clrMapOvr>
    <a:masterClrMapping xmlns:a="http://schemas.openxmlformats.org/drawingml/2006/main"/>
  </p:clrMapOvr>
</p:sld>
</file>