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c43d57cae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6515d5e064dbf"/>
  </p:sldMasterIdLst>
  <p:sldIdLst>
    <p:sldId xmlns:r="http://schemas.openxmlformats.org/officeDocument/2006/relationships" id="256" r:id="Rfe34f60898a24c51"/>
    <p:sldId xmlns:r="http://schemas.openxmlformats.org/officeDocument/2006/relationships" id="257" r:id="Rdb23826f1f4e4ba3"/>
    <p:sldId xmlns:r="http://schemas.openxmlformats.org/officeDocument/2006/relationships" id="258" r:id="Re13ffa14016f4b00"/>
    <p:sldId xmlns:r="http://schemas.openxmlformats.org/officeDocument/2006/relationships" id="259" r:id="Rfdecea468bbb418d"/>
    <p:sldId xmlns:r="http://schemas.openxmlformats.org/officeDocument/2006/relationships" id="260" r:id="R0c3e48fc70fe41ae"/>
    <p:sldId xmlns:r="http://schemas.openxmlformats.org/officeDocument/2006/relationships" id="261" r:id="R146ca6be40a44406"/>
    <p:sldId xmlns:r="http://schemas.openxmlformats.org/officeDocument/2006/relationships" id="262" r:id="R4960796bbc9d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6515d5e064dbf" /><Relationship Type="http://schemas.openxmlformats.org/officeDocument/2006/relationships/slide" Target="/ppt/slides/slide1.xml" Id="Rfe34f60898a24c51" /><Relationship Type="http://schemas.openxmlformats.org/officeDocument/2006/relationships/slide" Target="/ppt/slides/slide2.xml" Id="Rdb23826f1f4e4ba3" /><Relationship Type="http://schemas.openxmlformats.org/officeDocument/2006/relationships/slide" Target="/ppt/slides/slide3.xml" Id="Re13ffa14016f4b00" /><Relationship Type="http://schemas.openxmlformats.org/officeDocument/2006/relationships/slide" Target="/ppt/slides/slide4.xml" Id="Rfdecea468bbb418d" /><Relationship Type="http://schemas.openxmlformats.org/officeDocument/2006/relationships/slide" Target="/ppt/slides/slide5.xml" Id="R0c3e48fc70fe41ae" /><Relationship Type="http://schemas.openxmlformats.org/officeDocument/2006/relationships/slide" Target="/ppt/slides/slide6.xml" Id="R146ca6be40a44406" /><Relationship Type="http://schemas.openxmlformats.org/officeDocument/2006/relationships/slide" Target="/ppt/slides/slide7.xml" Id="R4960796bbc9d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5f0291091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70d8d30c14bb1" /><Relationship Type="http://schemas.openxmlformats.org/officeDocument/2006/relationships/theme" Target="/ppt/slideMasters/theme/theme1.xml" Id="R58bf4184825d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70d8d30c1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1ea215ed74f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e3fc5d2f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7e884c617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ffee8c292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4a1f1bc4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2dcaa35f2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1ae3fbcf647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ACORP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ACORP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−6 893 723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16 515 794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16 696 064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26 441 644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ANWAR BEN ACHOUR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anwar@acorp.com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995 075 040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ACORP HOLDING AS</a:t>
            </a:r>
          </a:p>
        </p:txBody>
      </p:sp>
    </p:spTree>
  </p:cSld>
  <p:clrMapOvr>
    <a:masterClrMapping xmlns:a="http://schemas.openxmlformats.org/drawingml/2006/main"/>
  </p:clrMapOvr>
</p:sld>
</file>