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15316667ce49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d009010f0b4305"/>
  </p:sldMasterIdLst>
  <p:sldIdLst>
    <p:sldId xmlns:r="http://schemas.openxmlformats.org/officeDocument/2006/relationships" id="256" r:id="R89410f5f8ca84712"/>
    <p:sldId xmlns:r="http://schemas.openxmlformats.org/officeDocument/2006/relationships" id="257" r:id="R37e2c947d68349f3"/>
    <p:sldId xmlns:r="http://schemas.openxmlformats.org/officeDocument/2006/relationships" id="258" r:id="R32ceed8a79c84eb5"/>
    <p:sldId xmlns:r="http://schemas.openxmlformats.org/officeDocument/2006/relationships" id="259" r:id="R22b269a9091443c8"/>
    <p:sldId xmlns:r="http://schemas.openxmlformats.org/officeDocument/2006/relationships" id="260" r:id="Rabbf9f5a69414914"/>
    <p:sldId xmlns:r="http://schemas.openxmlformats.org/officeDocument/2006/relationships" id="261" r:id="Ra684b33b0adc45b4"/>
    <p:sldId xmlns:r="http://schemas.openxmlformats.org/officeDocument/2006/relationships" id="262" r:id="R3f43c0b1d67447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009010f0b4305" /><Relationship Type="http://schemas.openxmlformats.org/officeDocument/2006/relationships/slide" Target="/ppt/slides/slide1.xml" Id="R89410f5f8ca84712" /><Relationship Type="http://schemas.openxmlformats.org/officeDocument/2006/relationships/slide" Target="/ppt/slides/slide2.xml" Id="R37e2c947d68349f3" /><Relationship Type="http://schemas.openxmlformats.org/officeDocument/2006/relationships/slide" Target="/ppt/slides/slide3.xml" Id="R32ceed8a79c84eb5" /><Relationship Type="http://schemas.openxmlformats.org/officeDocument/2006/relationships/slide" Target="/ppt/slides/slide4.xml" Id="R22b269a9091443c8" /><Relationship Type="http://schemas.openxmlformats.org/officeDocument/2006/relationships/slide" Target="/ppt/slides/slide5.xml" Id="Rabbf9f5a69414914" /><Relationship Type="http://schemas.openxmlformats.org/officeDocument/2006/relationships/slide" Target="/ppt/slides/slide6.xml" Id="Ra684b33b0adc45b4" /><Relationship Type="http://schemas.openxmlformats.org/officeDocument/2006/relationships/slide" Target="/ppt/slides/slide7.xml" Id="R3f43c0b1d67447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6b4ebf40dd42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741c028444847" /><Relationship Type="http://schemas.openxmlformats.org/officeDocument/2006/relationships/theme" Target="/ppt/slideMasters/theme/theme1.xml" Id="R17ce2ff9058044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1741c0284448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1584e623047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cf98b414c4a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ad598361c46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bdc6a26dd41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5e08bff1c44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5e95207dd43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771ffabf549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GT-BYGG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GT-BYGG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21 628 744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517 229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277 715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2 947 238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9 439 034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NYHEIM GEIR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TOM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Sverdrups gate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3678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gt-bygg@nenett.no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995 079 917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GT-BYGG AS</a:t>
            </a:r>
          </a:p>
        </p:txBody>
      </p:sp>
    </p:spTree>
  </p:cSld>
  <p:clrMapOvr>
    <a:masterClrMapping xmlns:a="http://schemas.openxmlformats.org/drawingml/2006/main"/>
  </p:clrMapOvr>
</p:sld>
</file>