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7c5b8eab4f43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cfb98f0d1b48df"/>
  </p:sldMasterIdLst>
  <p:sldIdLst>
    <p:sldId xmlns:r="http://schemas.openxmlformats.org/officeDocument/2006/relationships" id="256" r:id="R29afbaedbe4f4603"/>
    <p:sldId xmlns:r="http://schemas.openxmlformats.org/officeDocument/2006/relationships" id="257" r:id="R41fd4739ee964da8"/>
    <p:sldId xmlns:r="http://schemas.openxmlformats.org/officeDocument/2006/relationships" id="258" r:id="R90bddf16e5f140eb"/>
    <p:sldId xmlns:r="http://schemas.openxmlformats.org/officeDocument/2006/relationships" id="259" r:id="R43c996e73b654555"/>
    <p:sldId xmlns:r="http://schemas.openxmlformats.org/officeDocument/2006/relationships" id="260" r:id="R8ea2a2a9c8ac41f9"/>
    <p:sldId xmlns:r="http://schemas.openxmlformats.org/officeDocument/2006/relationships" id="261" r:id="Rc0be6122c1364ce4"/>
    <p:sldId xmlns:r="http://schemas.openxmlformats.org/officeDocument/2006/relationships" id="262" r:id="Rf5953e0be64d45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fb98f0d1b48df" /><Relationship Type="http://schemas.openxmlformats.org/officeDocument/2006/relationships/slide" Target="/ppt/slides/slide1.xml" Id="R29afbaedbe4f4603" /><Relationship Type="http://schemas.openxmlformats.org/officeDocument/2006/relationships/slide" Target="/ppt/slides/slide2.xml" Id="R41fd4739ee964da8" /><Relationship Type="http://schemas.openxmlformats.org/officeDocument/2006/relationships/slide" Target="/ppt/slides/slide3.xml" Id="R90bddf16e5f140eb" /><Relationship Type="http://schemas.openxmlformats.org/officeDocument/2006/relationships/slide" Target="/ppt/slides/slide4.xml" Id="R43c996e73b654555" /><Relationship Type="http://schemas.openxmlformats.org/officeDocument/2006/relationships/slide" Target="/ppt/slides/slide5.xml" Id="R8ea2a2a9c8ac41f9" /><Relationship Type="http://schemas.openxmlformats.org/officeDocument/2006/relationships/slide" Target="/ppt/slides/slide6.xml" Id="Rc0be6122c1364ce4" /><Relationship Type="http://schemas.openxmlformats.org/officeDocument/2006/relationships/slide" Target="/ppt/slides/slide7.xml" Id="Rf5953e0be64d45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b12c2b58a649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a08c7bdcf4c85" /><Relationship Type="http://schemas.openxmlformats.org/officeDocument/2006/relationships/theme" Target="/ppt/slideMasters/theme/theme1.xml" Id="R2559e6aa477e49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8a08c7bdcf4c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76fd066c548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e362cf02d4d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b541b811741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3eae6891b42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28174704c47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6f2b17cbe48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2de669aa94a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KONSTRUKSJONSTEKNIKK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KONSTRUKSJONSTEKNIKK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KONSTRUKSJONSTEKNIKK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KONSTRUKSJONSTEKNIKK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KONSTRUKSJONSTEKNIKK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KONSTRUKSJONSTEKNIKK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19 256 493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3 821 543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3 096 460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4 916 580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12 339 724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KONSTRUKSJONSTEKNIKK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CHRISTER A 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LINDAAS TERJE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SCHMIDT KENT W OPLAND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VAKTSKJOLD MATS AGNAR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 JØRGEN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KONSTRUKSJONSTEKNIKK AS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KONSTRUKSJONSTEKNIKK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01 95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post@kontek.no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www.kontek.no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995 081 067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KONSTRUKSJONSTEKNIKK AS</a:t>
            </a:r>
          </a:p>
        </p:txBody>
      </p:sp>
    </p:spTree>
  </p:cSld>
  <p:clrMapOvr>
    <a:masterClrMapping xmlns:a="http://schemas.openxmlformats.org/drawingml/2006/main"/>
  </p:clrMapOvr>
</p:sld>
</file>