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ce412ffef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a73e02535406a"/>
  </p:sldMasterIdLst>
  <p:sldIdLst>
    <p:sldId xmlns:r="http://schemas.openxmlformats.org/officeDocument/2006/relationships" id="256" r:id="R4dc0793aa8f84ce9"/>
    <p:sldId xmlns:r="http://schemas.openxmlformats.org/officeDocument/2006/relationships" id="257" r:id="R3cb0e8bcd4d04c00"/>
    <p:sldId xmlns:r="http://schemas.openxmlformats.org/officeDocument/2006/relationships" id="258" r:id="Re2db0d37a58a4e4f"/>
    <p:sldId xmlns:r="http://schemas.openxmlformats.org/officeDocument/2006/relationships" id="259" r:id="R6c2255b605194b0d"/>
    <p:sldId xmlns:r="http://schemas.openxmlformats.org/officeDocument/2006/relationships" id="260" r:id="R8bdc960c153f40d3"/>
    <p:sldId xmlns:r="http://schemas.openxmlformats.org/officeDocument/2006/relationships" id="261" r:id="Rb1c3203897e64593"/>
    <p:sldId xmlns:r="http://schemas.openxmlformats.org/officeDocument/2006/relationships" id="262" r:id="R6a0b75202734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a73e02535406a" /><Relationship Type="http://schemas.openxmlformats.org/officeDocument/2006/relationships/slide" Target="/ppt/slides/slide1.xml" Id="R4dc0793aa8f84ce9" /><Relationship Type="http://schemas.openxmlformats.org/officeDocument/2006/relationships/slide" Target="/ppt/slides/slide2.xml" Id="R3cb0e8bcd4d04c00" /><Relationship Type="http://schemas.openxmlformats.org/officeDocument/2006/relationships/slide" Target="/ppt/slides/slide3.xml" Id="Re2db0d37a58a4e4f" /><Relationship Type="http://schemas.openxmlformats.org/officeDocument/2006/relationships/slide" Target="/ppt/slides/slide4.xml" Id="R6c2255b605194b0d" /><Relationship Type="http://schemas.openxmlformats.org/officeDocument/2006/relationships/slide" Target="/ppt/slides/slide5.xml" Id="R8bdc960c153f40d3" /><Relationship Type="http://schemas.openxmlformats.org/officeDocument/2006/relationships/slide" Target="/ppt/slides/slide6.xml" Id="Rb1c3203897e64593" /><Relationship Type="http://schemas.openxmlformats.org/officeDocument/2006/relationships/slide" Target="/ppt/slides/slide7.xml" Id="R6a0b75202734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485e3d055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e28486d7476a" /><Relationship Type="http://schemas.openxmlformats.org/officeDocument/2006/relationships/theme" Target="/ppt/slideMasters/theme/theme1.xml" Id="R0b8be52294f9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1e28486d7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6491db186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8db4200b9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f2a95de4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4b0c65b00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2eda1fd2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77c26a52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363d3f797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K.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K. SVENDSEN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4 179 072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1 496 636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KJETIL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ROBERT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995 087 146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