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97ff69c39542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5f9e616af84a82"/>
  </p:sldMasterIdLst>
  <p:sldIdLst>
    <p:sldId xmlns:r="http://schemas.openxmlformats.org/officeDocument/2006/relationships" id="256" r:id="R91f1ded502874b68"/>
    <p:sldId xmlns:r="http://schemas.openxmlformats.org/officeDocument/2006/relationships" id="257" r:id="R6a209550cefe4c8a"/>
    <p:sldId xmlns:r="http://schemas.openxmlformats.org/officeDocument/2006/relationships" id="258" r:id="R5c9cbdd484fb4aab"/>
    <p:sldId xmlns:r="http://schemas.openxmlformats.org/officeDocument/2006/relationships" id="259" r:id="R17d6e4027f1f4631"/>
    <p:sldId xmlns:r="http://schemas.openxmlformats.org/officeDocument/2006/relationships" id="260" r:id="R9dc877d73fb04584"/>
    <p:sldId xmlns:r="http://schemas.openxmlformats.org/officeDocument/2006/relationships" id="261" r:id="R0bba38a5663c481b"/>
    <p:sldId xmlns:r="http://schemas.openxmlformats.org/officeDocument/2006/relationships" id="262" r:id="R9d9169b4d8034b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f9e616af84a82" /><Relationship Type="http://schemas.openxmlformats.org/officeDocument/2006/relationships/slide" Target="/ppt/slides/slide1.xml" Id="R91f1ded502874b68" /><Relationship Type="http://schemas.openxmlformats.org/officeDocument/2006/relationships/slide" Target="/ppt/slides/slide2.xml" Id="R6a209550cefe4c8a" /><Relationship Type="http://schemas.openxmlformats.org/officeDocument/2006/relationships/slide" Target="/ppt/slides/slide3.xml" Id="R5c9cbdd484fb4aab" /><Relationship Type="http://schemas.openxmlformats.org/officeDocument/2006/relationships/slide" Target="/ppt/slides/slide4.xml" Id="R17d6e4027f1f4631" /><Relationship Type="http://schemas.openxmlformats.org/officeDocument/2006/relationships/slide" Target="/ppt/slides/slide5.xml" Id="R9dc877d73fb04584" /><Relationship Type="http://schemas.openxmlformats.org/officeDocument/2006/relationships/slide" Target="/ppt/slides/slide6.xml" Id="R0bba38a5663c481b" /><Relationship Type="http://schemas.openxmlformats.org/officeDocument/2006/relationships/slide" Target="/ppt/slides/slide7.xml" Id="R9d9169b4d8034b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6bdea187a40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d8afc3714459d" /><Relationship Type="http://schemas.openxmlformats.org/officeDocument/2006/relationships/theme" Target="/ppt/slideMasters/theme/theme1.xml" Id="R2d23379d76cc49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ed8afc371445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f254690a14e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7da3d976447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19a5428f04c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8a09feba242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9ab10732844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1b78a3c8f4f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49ae61d2848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BBE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BBE CONSULTING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295 464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368 196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EIKELID JAN ARNOLD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Ryfylkevegen 988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995 098 431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BBE CONSULTING AS</a:t>
            </a:r>
          </a:p>
        </p:txBody>
      </p:sp>
    </p:spTree>
  </p:cSld>
  <p:clrMapOvr>
    <a:masterClrMapping xmlns:a="http://schemas.openxmlformats.org/drawingml/2006/main"/>
  </p:clrMapOvr>
</p:sld>
</file>