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4718ed0e7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83b7a6c4247d9"/>
  </p:sldMasterIdLst>
  <p:sldIdLst>
    <p:sldId xmlns:r="http://schemas.openxmlformats.org/officeDocument/2006/relationships" id="256" r:id="R46d48fae814247a7"/>
    <p:sldId xmlns:r="http://schemas.openxmlformats.org/officeDocument/2006/relationships" id="257" r:id="Rf20475456094474e"/>
    <p:sldId xmlns:r="http://schemas.openxmlformats.org/officeDocument/2006/relationships" id="258" r:id="R614a64af8dc14b40"/>
    <p:sldId xmlns:r="http://schemas.openxmlformats.org/officeDocument/2006/relationships" id="259" r:id="R1f872aaf9d7d483c"/>
    <p:sldId xmlns:r="http://schemas.openxmlformats.org/officeDocument/2006/relationships" id="260" r:id="R490f1d5039d4462c"/>
    <p:sldId xmlns:r="http://schemas.openxmlformats.org/officeDocument/2006/relationships" id="261" r:id="R7d27f922931744bf"/>
    <p:sldId xmlns:r="http://schemas.openxmlformats.org/officeDocument/2006/relationships" id="262" r:id="R2b7f6ec59a99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83b7a6c4247d9" /><Relationship Type="http://schemas.openxmlformats.org/officeDocument/2006/relationships/slide" Target="/ppt/slides/slide1.xml" Id="R46d48fae814247a7" /><Relationship Type="http://schemas.openxmlformats.org/officeDocument/2006/relationships/slide" Target="/ppt/slides/slide2.xml" Id="Rf20475456094474e" /><Relationship Type="http://schemas.openxmlformats.org/officeDocument/2006/relationships/slide" Target="/ppt/slides/slide3.xml" Id="R614a64af8dc14b40" /><Relationship Type="http://schemas.openxmlformats.org/officeDocument/2006/relationships/slide" Target="/ppt/slides/slide4.xml" Id="R1f872aaf9d7d483c" /><Relationship Type="http://schemas.openxmlformats.org/officeDocument/2006/relationships/slide" Target="/ppt/slides/slide5.xml" Id="R490f1d5039d4462c" /><Relationship Type="http://schemas.openxmlformats.org/officeDocument/2006/relationships/slide" Target="/ppt/slides/slide6.xml" Id="R7d27f922931744bf" /><Relationship Type="http://schemas.openxmlformats.org/officeDocument/2006/relationships/slide" Target="/ppt/slides/slide7.xml" Id="R2b7f6ec59a99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cc06a6775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6b35b2644943" /><Relationship Type="http://schemas.openxmlformats.org/officeDocument/2006/relationships/theme" Target="/ppt/slideMasters/theme/theme1.xml" Id="Re8999e468332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16b35b264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1700c46fd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5e60a484d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5bd8d619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ff189d0d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cace59ff6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ca39f237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09e70c56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KJH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−1 110 557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5 291 700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JOHAN HELLANDSVIK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995 098 466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