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84275e59d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735b7788046e3"/>
  </p:sldMasterIdLst>
  <p:sldIdLst>
    <p:sldId xmlns:r="http://schemas.openxmlformats.org/officeDocument/2006/relationships" id="256" r:id="Rb4e411aac3484efe"/>
    <p:sldId xmlns:r="http://schemas.openxmlformats.org/officeDocument/2006/relationships" id="257" r:id="R2139f6d983c143b3"/>
    <p:sldId xmlns:r="http://schemas.openxmlformats.org/officeDocument/2006/relationships" id="258" r:id="R24a1f67f69b34b51"/>
    <p:sldId xmlns:r="http://schemas.openxmlformats.org/officeDocument/2006/relationships" id="259" r:id="R6829049bda0f4e0a"/>
    <p:sldId xmlns:r="http://schemas.openxmlformats.org/officeDocument/2006/relationships" id="260" r:id="R5d2c1eedc5f744e1"/>
    <p:sldId xmlns:r="http://schemas.openxmlformats.org/officeDocument/2006/relationships" id="261" r:id="R682c5f64b4cf4576"/>
    <p:sldId xmlns:r="http://schemas.openxmlformats.org/officeDocument/2006/relationships" id="262" r:id="R0e1c3adc7b4c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735b7788046e3" /><Relationship Type="http://schemas.openxmlformats.org/officeDocument/2006/relationships/slide" Target="/ppt/slides/slide1.xml" Id="Rb4e411aac3484efe" /><Relationship Type="http://schemas.openxmlformats.org/officeDocument/2006/relationships/slide" Target="/ppt/slides/slide2.xml" Id="R2139f6d983c143b3" /><Relationship Type="http://schemas.openxmlformats.org/officeDocument/2006/relationships/slide" Target="/ppt/slides/slide3.xml" Id="R24a1f67f69b34b51" /><Relationship Type="http://schemas.openxmlformats.org/officeDocument/2006/relationships/slide" Target="/ppt/slides/slide4.xml" Id="R6829049bda0f4e0a" /><Relationship Type="http://schemas.openxmlformats.org/officeDocument/2006/relationships/slide" Target="/ppt/slides/slide5.xml" Id="R5d2c1eedc5f744e1" /><Relationship Type="http://schemas.openxmlformats.org/officeDocument/2006/relationships/slide" Target="/ppt/slides/slide6.xml" Id="R682c5f64b4cf4576" /><Relationship Type="http://schemas.openxmlformats.org/officeDocument/2006/relationships/slide" Target="/ppt/slides/slide7.xml" Id="R0e1c3adc7b4c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8ffb0780f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3c439c5f47b4" /><Relationship Type="http://schemas.openxmlformats.org/officeDocument/2006/relationships/theme" Target="/ppt/slideMasters/theme/theme1.xml" Id="R92c41e551fcb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c3c439c5f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703a5fa5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a5263927c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45ef25f8a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bac058d7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518813582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cc8bcdfa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75fd9e4bc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MYRAN SNEKKERI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MYRAN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 SNEKKERI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MYRAN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MYRAN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MYRAN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1 573 428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MYRAN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TOLLEFSEN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MYRAN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Sortasvegen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995 114 577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MYRAN SNEKKERI AS</a:t>
            </a:r>
          </a:p>
        </p:txBody>
      </p:sp>
    </p:spTree>
  </p:cSld>
  <p:clrMapOvr>
    <a:masterClrMapping xmlns:a="http://schemas.openxmlformats.org/drawingml/2006/main"/>
  </p:clrMapOvr>
</p:sld>
</file>