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67a3d9e2e9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15e9605ee49b5"/>
  </p:sldMasterIdLst>
  <p:sldIdLst>
    <p:sldId xmlns:r="http://schemas.openxmlformats.org/officeDocument/2006/relationships" id="256" r:id="Rd00e5cef451542a1"/>
    <p:sldId xmlns:r="http://schemas.openxmlformats.org/officeDocument/2006/relationships" id="257" r:id="Reb1a177db1d945a6"/>
    <p:sldId xmlns:r="http://schemas.openxmlformats.org/officeDocument/2006/relationships" id="258" r:id="Rd9d32f81164c4bdf"/>
    <p:sldId xmlns:r="http://schemas.openxmlformats.org/officeDocument/2006/relationships" id="259" r:id="R111b8455264b4f10"/>
    <p:sldId xmlns:r="http://schemas.openxmlformats.org/officeDocument/2006/relationships" id="260" r:id="Rc33fdc1489aa4e7e"/>
    <p:sldId xmlns:r="http://schemas.openxmlformats.org/officeDocument/2006/relationships" id="261" r:id="R9e656d8543464273"/>
    <p:sldId xmlns:r="http://schemas.openxmlformats.org/officeDocument/2006/relationships" id="262" r:id="R8eb8ca725cd547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15e9605ee49b5" /><Relationship Type="http://schemas.openxmlformats.org/officeDocument/2006/relationships/slide" Target="/ppt/slides/slide1.xml" Id="Rd00e5cef451542a1" /><Relationship Type="http://schemas.openxmlformats.org/officeDocument/2006/relationships/slide" Target="/ppt/slides/slide2.xml" Id="Reb1a177db1d945a6" /><Relationship Type="http://schemas.openxmlformats.org/officeDocument/2006/relationships/slide" Target="/ppt/slides/slide3.xml" Id="Rd9d32f81164c4bdf" /><Relationship Type="http://schemas.openxmlformats.org/officeDocument/2006/relationships/slide" Target="/ppt/slides/slide4.xml" Id="R111b8455264b4f10" /><Relationship Type="http://schemas.openxmlformats.org/officeDocument/2006/relationships/slide" Target="/ppt/slides/slide5.xml" Id="Rc33fdc1489aa4e7e" /><Relationship Type="http://schemas.openxmlformats.org/officeDocument/2006/relationships/slide" Target="/ppt/slides/slide6.xml" Id="R9e656d8543464273" /><Relationship Type="http://schemas.openxmlformats.org/officeDocument/2006/relationships/slide" Target="/ppt/slides/slide7.xml" Id="R8eb8ca725cd547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9712fdefd4f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c40acf1184349" /><Relationship Type="http://schemas.openxmlformats.org/officeDocument/2006/relationships/theme" Target="/ppt/slideMasters/theme/theme1.xml" Id="Rc4cd0f94307b41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5c40acf11843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7c703020946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872c171ad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fff016e2045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d1d8c3ebf4c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3bfd0fc6b46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eb3be51a641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29969a800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PIR2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PIR2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PIR2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PIR2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PIR2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PIR2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34 092 469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−2 403 452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−1 837 576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3 211 411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10 332 380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PIR2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 II HOLDING AS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GJERMO CHRISTINE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BØRGE ANFINSEN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 II OSLO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TILTNES KAJA ARNESEN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ARCXAL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PIR2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Vulkan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www.pir2.no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995 118 777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PIR2 OSLO AS</a:t>
            </a:r>
          </a:p>
        </p:txBody>
      </p:sp>
    </p:spTree>
  </p:cSld>
  <p:clrMapOvr>
    <a:masterClrMapping xmlns:a="http://schemas.openxmlformats.org/drawingml/2006/main"/>
  </p:clrMapOvr>
</p:sld>
</file>