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f9a1e714b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6dd6d61b84f23"/>
  </p:sldMasterIdLst>
  <p:sldIdLst>
    <p:sldId xmlns:r="http://schemas.openxmlformats.org/officeDocument/2006/relationships" id="256" r:id="Rc64f84ad17634eae"/>
    <p:sldId xmlns:r="http://schemas.openxmlformats.org/officeDocument/2006/relationships" id="257" r:id="Rdde7f4e3a3004077"/>
    <p:sldId xmlns:r="http://schemas.openxmlformats.org/officeDocument/2006/relationships" id="258" r:id="R17118c26f38f4591"/>
    <p:sldId xmlns:r="http://schemas.openxmlformats.org/officeDocument/2006/relationships" id="259" r:id="Rf92a81351bb4423f"/>
    <p:sldId xmlns:r="http://schemas.openxmlformats.org/officeDocument/2006/relationships" id="260" r:id="R0e8772f17af54e27"/>
    <p:sldId xmlns:r="http://schemas.openxmlformats.org/officeDocument/2006/relationships" id="261" r:id="R57c854c1201d4843"/>
    <p:sldId xmlns:r="http://schemas.openxmlformats.org/officeDocument/2006/relationships" id="262" r:id="R51836f26dddd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6dd6d61b84f23" /><Relationship Type="http://schemas.openxmlformats.org/officeDocument/2006/relationships/slide" Target="/ppt/slides/slide1.xml" Id="Rc64f84ad17634eae" /><Relationship Type="http://schemas.openxmlformats.org/officeDocument/2006/relationships/slide" Target="/ppt/slides/slide2.xml" Id="Rdde7f4e3a3004077" /><Relationship Type="http://schemas.openxmlformats.org/officeDocument/2006/relationships/slide" Target="/ppt/slides/slide3.xml" Id="R17118c26f38f4591" /><Relationship Type="http://schemas.openxmlformats.org/officeDocument/2006/relationships/slide" Target="/ppt/slides/slide4.xml" Id="Rf92a81351bb4423f" /><Relationship Type="http://schemas.openxmlformats.org/officeDocument/2006/relationships/slide" Target="/ppt/slides/slide5.xml" Id="R0e8772f17af54e27" /><Relationship Type="http://schemas.openxmlformats.org/officeDocument/2006/relationships/slide" Target="/ppt/slides/slide6.xml" Id="R57c854c1201d4843" /><Relationship Type="http://schemas.openxmlformats.org/officeDocument/2006/relationships/slide" Target="/ppt/slides/slide7.xml" Id="R51836f26dddd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1cd330b07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85b9ff844d91" /><Relationship Type="http://schemas.openxmlformats.org/officeDocument/2006/relationships/theme" Target="/ppt/slideMasters/theme/theme1.xml" Id="Rbf6e42cef138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285b9ff84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3fd3ebac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0099edcd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ae06e897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463148af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00b622e0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36ad9adb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ea43cd84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VINDEREN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VINDEREN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39 940 922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4 024 405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17 463 554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VINDEREN GRUPPEN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KNUT-ARNE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52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kontakt@vinderenror.no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www.vinderenror.no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995 123 126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VINDEREN RØR AS</a:t>
            </a:r>
          </a:p>
        </p:txBody>
      </p:sp>
    </p:spTree>
  </p:cSld>
  <p:clrMapOvr>
    <a:masterClrMapping xmlns:a="http://schemas.openxmlformats.org/drawingml/2006/main"/>
  </p:clrMapOvr>
</p:sld>
</file>