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79f010ff4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1cf641b8a4b8b"/>
  </p:sldMasterIdLst>
  <p:sldIdLst>
    <p:sldId xmlns:r="http://schemas.openxmlformats.org/officeDocument/2006/relationships" id="256" r:id="R47681cfa3abf4fc2"/>
    <p:sldId xmlns:r="http://schemas.openxmlformats.org/officeDocument/2006/relationships" id="257" r:id="R8e6fa7c8693e4ef6"/>
    <p:sldId xmlns:r="http://schemas.openxmlformats.org/officeDocument/2006/relationships" id="258" r:id="Rfddfe34afa484919"/>
    <p:sldId xmlns:r="http://schemas.openxmlformats.org/officeDocument/2006/relationships" id="259" r:id="R1f0d2f42af2b4954"/>
    <p:sldId xmlns:r="http://schemas.openxmlformats.org/officeDocument/2006/relationships" id="260" r:id="Rdeb49024f8e142e4"/>
    <p:sldId xmlns:r="http://schemas.openxmlformats.org/officeDocument/2006/relationships" id="261" r:id="R1988ec901b0842a4"/>
    <p:sldId xmlns:r="http://schemas.openxmlformats.org/officeDocument/2006/relationships" id="262" r:id="R7871a5aab36d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1cf641b8a4b8b" /><Relationship Type="http://schemas.openxmlformats.org/officeDocument/2006/relationships/slide" Target="/ppt/slides/slide1.xml" Id="R47681cfa3abf4fc2" /><Relationship Type="http://schemas.openxmlformats.org/officeDocument/2006/relationships/slide" Target="/ppt/slides/slide2.xml" Id="R8e6fa7c8693e4ef6" /><Relationship Type="http://schemas.openxmlformats.org/officeDocument/2006/relationships/slide" Target="/ppt/slides/slide3.xml" Id="Rfddfe34afa484919" /><Relationship Type="http://schemas.openxmlformats.org/officeDocument/2006/relationships/slide" Target="/ppt/slides/slide4.xml" Id="R1f0d2f42af2b4954" /><Relationship Type="http://schemas.openxmlformats.org/officeDocument/2006/relationships/slide" Target="/ppt/slides/slide5.xml" Id="Rdeb49024f8e142e4" /><Relationship Type="http://schemas.openxmlformats.org/officeDocument/2006/relationships/slide" Target="/ppt/slides/slide6.xml" Id="R1988ec901b0842a4" /><Relationship Type="http://schemas.openxmlformats.org/officeDocument/2006/relationships/slide" Target="/ppt/slides/slide7.xml" Id="R7871a5aab36d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96133ef74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dee1ce24415e" /><Relationship Type="http://schemas.openxmlformats.org/officeDocument/2006/relationships/theme" Target="/ppt/slideMasters/theme/theme1.xml" Id="R4dcd26234b2b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2dee1ce24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76f18de8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4bb4b4ce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c62798d4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0f8164080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ea2e9359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5d3a3c22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bcc2c3a44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EIENDOM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8 208 159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TORKEL SKINNES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torkel.skinnes.myhre@fastlane.no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www.hovinlaft.no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995 132 753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EIENDOM AS</a:t>
            </a:r>
          </a:p>
        </p:txBody>
      </p:sp>
    </p:spTree>
  </p:cSld>
  <p:clrMapOvr>
    <a:masterClrMapping xmlns:a="http://schemas.openxmlformats.org/drawingml/2006/main"/>
  </p:clrMapOvr>
</p:sld>
</file>