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d52e6f730145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f4e1a86d7e40a3"/>
  </p:sldMasterIdLst>
  <p:sldIdLst>
    <p:sldId xmlns:r="http://schemas.openxmlformats.org/officeDocument/2006/relationships" id="256" r:id="R1df4990cf3ae4cc3"/>
    <p:sldId xmlns:r="http://schemas.openxmlformats.org/officeDocument/2006/relationships" id="257" r:id="R113a6eb2cf0a4588"/>
    <p:sldId xmlns:r="http://schemas.openxmlformats.org/officeDocument/2006/relationships" id="258" r:id="Rd9c974997a6c4b32"/>
    <p:sldId xmlns:r="http://schemas.openxmlformats.org/officeDocument/2006/relationships" id="259" r:id="Rd52d27942d4f48ed"/>
    <p:sldId xmlns:r="http://schemas.openxmlformats.org/officeDocument/2006/relationships" id="260" r:id="R6051f27cb771427b"/>
    <p:sldId xmlns:r="http://schemas.openxmlformats.org/officeDocument/2006/relationships" id="261" r:id="R4b04761ad9904460"/>
    <p:sldId xmlns:r="http://schemas.openxmlformats.org/officeDocument/2006/relationships" id="262" r:id="R7b02c485f4d841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4e1a86d7e40a3" /><Relationship Type="http://schemas.openxmlformats.org/officeDocument/2006/relationships/slide" Target="/ppt/slides/slide1.xml" Id="R1df4990cf3ae4cc3" /><Relationship Type="http://schemas.openxmlformats.org/officeDocument/2006/relationships/slide" Target="/ppt/slides/slide2.xml" Id="R113a6eb2cf0a4588" /><Relationship Type="http://schemas.openxmlformats.org/officeDocument/2006/relationships/slide" Target="/ppt/slides/slide3.xml" Id="Rd9c974997a6c4b32" /><Relationship Type="http://schemas.openxmlformats.org/officeDocument/2006/relationships/slide" Target="/ppt/slides/slide4.xml" Id="Rd52d27942d4f48ed" /><Relationship Type="http://schemas.openxmlformats.org/officeDocument/2006/relationships/slide" Target="/ppt/slides/slide5.xml" Id="R6051f27cb771427b" /><Relationship Type="http://schemas.openxmlformats.org/officeDocument/2006/relationships/slide" Target="/ppt/slides/slide6.xml" Id="R4b04761ad9904460" /><Relationship Type="http://schemas.openxmlformats.org/officeDocument/2006/relationships/slide" Target="/ppt/slides/slide7.xml" Id="R7b02c485f4d841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db4f51d3544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a938f7c504785" /><Relationship Type="http://schemas.openxmlformats.org/officeDocument/2006/relationships/theme" Target="/ppt/slideMasters/theme/theme1.xml" Id="R1154dc057d384f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9a938f7c5047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a54dd842740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be2ce3ef64c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492515d4d42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2419f3ab644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18c8e2ce54a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39f6b49ba44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5b546a93045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 KULDETJENESTE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 KULDETJENESTE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 KULDETJENESTE AS ble etablert [år] og holder til i Borgenhaugen.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 KULDETJENESTE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 KULDETJENESTE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 KULDETJENESTE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22 537 078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1 852 446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1 736 357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10 536 614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16 521 135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 KULDETJENESTE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THERMA INDUSTRI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 KULDETJENESTE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Surfellingen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1739 Borgenhaugen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10 46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995 138 395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 KULDETJENESTE AS</a:t>
            </a:r>
          </a:p>
        </p:txBody>
      </p:sp>
    </p:spTree>
  </p:cSld>
  <p:clrMapOvr>
    <a:masterClrMapping xmlns:a="http://schemas.openxmlformats.org/drawingml/2006/main"/>
  </p:clrMapOvr>
</p:sld>
</file>