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88ca1412464e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4e41b9319a4ef6"/>
  </p:sldMasterIdLst>
  <p:sldIdLst>
    <p:sldId xmlns:r="http://schemas.openxmlformats.org/officeDocument/2006/relationships" id="256" r:id="R91cce8547eb34a27"/>
    <p:sldId xmlns:r="http://schemas.openxmlformats.org/officeDocument/2006/relationships" id="257" r:id="Rd93b83beb031487e"/>
    <p:sldId xmlns:r="http://schemas.openxmlformats.org/officeDocument/2006/relationships" id="258" r:id="Rca94d198e7b64f7d"/>
    <p:sldId xmlns:r="http://schemas.openxmlformats.org/officeDocument/2006/relationships" id="259" r:id="R6d3e6420980248ef"/>
    <p:sldId xmlns:r="http://schemas.openxmlformats.org/officeDocument/2006/relationships" id="260" r:id="R1109acd626a04c1b"/>
    <p:sldId xmlns:r="http://schemas.openxmlformats.org/officeDocument/2006/relationships" id="261" r:id="R306cdef3f9e1403c"/>
    <p:sldId xmlns:r="http://schemas.openxmlformats.org/officeDocument/2006/relationships" id="262" r:id="R5e9e08fde7c54a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4e41b9319a4ef6" /><Relationship Type="http://schemas.openxmlformats.org/officeDocument/2006/relationships/slide" Target="/ppt/slides/slide1.xml" Id="R91cce8547eb34a27" /><Relationship Type="http://schemas.openxmlformats.org/officeDocument/2006/relationships/slide" Target="/ppt/slides/slide2.xml" Id="Rd93b83beb031487e" /><Relationship Type="http://schemas.openxmlformats.org/officeDocument/2006/relationships/slide" Target="/ppt/slides/slide3.xml" Id="Rca94d198e7b64f7d" /><Relationship Type="http://schemas.openxmlformats.org/officeDocument/2006/relationships/slide" Target="/ppt/slides/slide4.xml" Id="R6d3e6420980248ef" /><Relationship Type="http://schemas.openxmlformats.org/officeDocument/2006/relationships/slide" Target="/ppt/slides/slide5.xml" Id="R1109acd626a04c1b" /><Relationship Type="http://schemas.openxmlformats.org/officeDocument/2006/relationships/slide" Target="/ppt/slides/slide6.xml" Id="R306cdef3f9e1403c" /><Relationship Type="http://schemas.openxmlformats.org/officeDocument/2006/relationships/slide" Target="/ppt/slides/slide7.xml" Id="R5e9e08fde7c54a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146a89d0d84c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3c7b76a0244e3" /><Relationship Type="http://schemas.openxmlformats.org/officeDocument/2006/relationships/theme" Target="/ppt/slideMasters/theme/theme1.xml" Id="R5e208956430b45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83c7b76a0244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b6c8f2b1e45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57f2df5494b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6c0ea906e45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50ebb4eb24c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46db6c3744f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f5ed448f347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cd7956ffc4b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BACKE BERGEN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BACKE BERGEN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412 481 000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128 143 000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BACKE ENTREPRENØR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Bang Lunds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70 65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post@backebergen.no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995 144 425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BACKE BERGEN AS</a:t>
            </a:r>
          </a:p>
        </p:txBody>
      </p:sp>
    </p:spTree>
  </p:cSld>
  <p:clrMapOvr>
    <a:masterClrMapping xmlns:a="http://schemas.openxmlformats.org/drawingml/2006/main"/>
  </p:clrMapOvr>
</p:sld>
</file>