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531cd1ddf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2bc059efb461b"/>
  </p:sldMasterIdLst>
  <p:sldIdLst>
    <p:sldId xmlns:r="http://schemas.openxmlformats.org/officeDocument/2006/relationships" id="256" r:id="Rddef991038dc413c"/>
    <p:sldId xmlns:r="http://schemas.openxmlformats.org/officeDocument/2006/relationships" id="257" r:id="R9d9764edf9274b1c"/>
    <p:sldId xmlns:r="http://schemas.openxmlformats.org/officeDocument/2006/relationships" id="258" r:id="R26550b8b276845e4"/>
    <p:sldId xmlns:r="http://schemas.openxmlformats.org/officeDocument/2006/relationships" id="259" r:id="Rd0d3ac360d044f74"/>
    <p:sldId xmlns:r="http://schemas.openxmlformats.org/officeDocument/2006/relationships" id="260" r:id="Rf1079cf6424b4d91"/>
    <p:sldId xmlns:r="http://schemas.openxmlformats.org/officeDocument/2006/relationships" id="261" r:id="Ra934328be61d4139"/>
    <p:sldId xmlns:r="http://schemas.openxmlformats.org/officeDocument/2006/relationships" id="262" r:id="Rd2e71a93355c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2bc059efb461b" /><Relationship Type="http://schemas.openxmlformats.org/officeDocument/2006/relationships/slide" Target="/ppt/slides/slide1.xml" Id="Rddef991038dc413c" /><Relationship Type="http://schemas.openxmlformats.org/officeDocument/2006/relationships/slide" Target="/ppt/slides/slide2.xml" Id="R9d9764edf9274b1c" /><Relationship Type="http://schemas.openxmlformats.org/officeDocument/2006/relationships/slide" Target="/ppt/slides/slide3.xml" Id="R26550b8b276845e4" /><Relationship Type="http://schemas.openxmlformats.org/officeDocument/2006/relationships/slide" Target="/ppt/slides/slide4.xml" Id="Rd0d3ac360d044f74" /><Relationship Type="http://schemas.openxmlformats.org/officeDocument/2006/relationships/slide" Target="/ppt/slides/slide5.xml" Id="Rf1079cf6424b4d91" /><Relationship Type="http://schemas.openxmlformats.org/officeDocument/2006/relationships/slide" Target="/ppt/slides/slide6.xml" Id="Ra934328be61d4139" /><Relationship Type="http://schemas.openxmlformats.org/officeDocument/2006/relationships/slide" Target="/ppt/slides/slide7.xml" Id="Rd2e71a93355c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e850a1a73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9e1783b145a5" /><Relationship Type="http://schemas.openxmlformats.org/officeDocument/2006/relationships/theme" Target="/ppt/slideMasters/theme/theme1.xml" Id="Re12c5b4412ee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d9e1783b1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60396f05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3901c923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c1be1d2eb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4a003e96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c626dff5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666b3770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4e1ebc1a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HEAD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 ENERGY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99 465 579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6 731 556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37 292 461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68 250 570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153 319 716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LEIKVOLL HOLDING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HOLDINGS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MAGMA HOLDING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PM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G-M HOLDING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post@headenergy.no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www.headenergy.no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995 146 126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 ENERGY AS</a:t>
            </a:r>
          </a:p>
        </p:txBody>
      </p:sp>
    </p:spTree>
  </p:cSld>
  <p:clrMapOvr>
    <a:masterClrMapping xmlns:a="http://schemas.openxmlformats.org/drawingml/2006/main"/>
  </p:clrMapOvr>
</p:sld>
</file>