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1b1498442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ee6dec8f242b3"/>
  </p:sldMasterIdLst>
  <p:sldIdLst>
    <p:sldId xmlns:r="http://schemas.openxmlformats.org/officeDocument/2006/relationships" id="256" r:id="R274a23e2e02940b3"/>
    <p:sldId xmlns:r="http://schemas.openxmlformats.org/officeDocument/2006/relationships" id="257" r:id="R4b9eb232bede4e19"/>
    <p:sldId xmlns:r="http://schemas.openxmlformats.org/officeDocument/2006/relationships" id="258" r:id="R86373bce17884ef4"/>
    <p:sldId xmlns:r="http://schemas.openxmlformats.org/officeDocument/2006/relationships" id="259" r:id="R612cdd2648ec4e14"/>
    <p:sldId xmlns:r="http://schemas.openxmlformats.org/officeDocument/2006/relationships" id="260" r:id="R6f0fcec851cd4ebb"/>
    <p:sldId xmlns:r="http://schemas.openxmlformats.org/officeDocument/2006/relationships" id="261" r:id="R6520177494aa4b4e"/>
    <p:sldId xmlns:r="http://schemas.openxmlformats.org/officeDocument/2006/relationships" id="262" r:id="Rf66e88a5fb0a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ee6dec8f242b3" /><Relationship Type="http://schemas.openxmlformats.org/officeDocument/2006/relationships/slide" Target="/ppt/slides/slide1.xml" Id="R274a23e2e02940b3" /><Relationship Type="http://schemas.openxmlformats.org/officeDocument/2006/relationships/slide" Target="/ppt/slides/slide2.xml" Id="R4b9eb232bede4e19" /><Relationship Type="http://schemas.openxmlformats.org/officeDocument/2006/relationships/slide" Target="/ppt/slides/slide3.xml" Id="R86373bce17884ef4" /><Relationship Type="http://schemas.openxmlformats.org/officeDocument/2006/relationships/slide" Target="/ppt/slides/slide4.xml" Id="R612cdd2648ec4e14" /><Relationship Type="http://schemas.openxmlformats.org/officeDocument/2006/relationships/slide" Target="/ppt/slides/slide5.xml" Id="R6f0fcec851cd4ebb" /><Relationship Type="http://schemas.openxmlformats.org/officeDocument/2006/relationships/slide" Target="/ppt/slides/slide6.xml" Id="R6520177494aa4b4e" /><Relationship Type="http://schemas.openxmlformats.org/officeDocument/2006/relationships/slide" Target="/ppt/slides/slide7.xml" Id="Rf66e88a5fb0a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86e699e59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8b626e8ca4d2d" /><Relationship Type="http://schemas.openxmlformats.org/officeDocument/2006/relationships/theme" Target="/ppt/slideMasters/theme/theme1.xml" Id="Re5906e9d123d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8b626e8ca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78fc7710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246a5df0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4424898b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e38bf34a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79d8b872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4993309d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baaf3439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DRIFT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1 549 763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ESPEN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DAG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 –  26,3 %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Pettersen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pettersen_espen_1984@hotmail.com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PETTERSEN DRIFT AS</a:t>
            </a:r>
          </a:p>
        </p:txBody>
      </p:sp>
    </p:spTree>
  </p:cSld>
  <p:clrMapOvr>
    <a:masterClrMapping xmlns:a="http://schemas.openxmlformats.org/drawingml/2006/main"/>
  </p:clrMapOvr>
</p:sld>
</file>