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da06f1c70240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60fc8a977b4dc5"/>
  </p:sldMasterIdLst>
  <p:sldIdLst>
    <p:sldId xmlns:r="http://schemas.openxmlformats.org/officeDocument/2006/relationships" id="256" r:id="Rcded8364b4c04305"/>
    <p:sldId xmlns:r="http://schemas.openxmlformats.org/officeDocument/2006/relationships" id="257" r:id="R5bc5a040fb354672"/>
    <p:sldId xmlns:r="http://schemas.openxmlformats.org/officeDocument/2006/relationships" id="258" r:id="Rae34f8b0055b439d"/>
    <p:sldId xmlns:r="http://schemas.openxmlformats.org/officeDocument/2006/relationships" id="259" r:id="R3f2dbd580b784540"/>
    <p:sldId xmlns:r="http://schemas.openxmlformats.org/officeDocument/2006/relationships" id="260" r:id="R0686578a1ea1482d"/>
    <p:sldId xmlns:r="http://schemas.openxmlformats.org/officeDocument/2006/relationships" id="261" r:id="Re3f421e27e8e49a4"/>
    <p:sldId xmlns:r="http://schemas.openxmlformats.org/officeDocument/2006/relationships" id="262" r:id="Rb3dfc17d824840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60fc8a977b4dc5" /><Relationship Type="http://schemas.openxmlformats.org/officeDocument/2006/relationships/slide" Target="/ppt/slides/slide1.xml" Id="Rcded8364b4c04305" /><Relationship Type="http://schemas.openxmlformats.org/officeDocument/2006/relationships/slide" Target="/ppt/slides/slide2.xml" Id="R5bc5a040fb354672" /><Relationship Type="http://schemas.openxmlformats.org/officeDocument/2006/relationships/slide" Target="/ppt/slides/slide3.xml" Id="Rae34f8b0055b439d" /><Relationship Type="http://schemas.openxmlformats.org/officeDocument/2006/relationships/slide" Target="/ppt/slides/slide4.xml" Id="R3f2dbd580b784540" /><Relationship Type="http://schemas.openxmlformats.org/officeDocument/2006/relationships/slide" Target="/ppt/slides/slide5.xml" Id="R0686578a1ea1482d" /><Relationship Type="http://schemas.openxmlformats.org/officeDocument/2006/relationships/slide" Target="/ppt/slides/slide6.xml" Id="Re3f421e27e8e49a4" /><Relationship Type="http://schemas.openxmlformats.org/officeDocument/2006/relationships/slide" Target="/ppt/slides/slide7.xml" Id="Rb3dfc17d824840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a6bee7303f42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34bf1821742d2" /><Relationship Type="http://schemas.openxmlformats.org/officeDocument/2006/relationships/theme" Target="/ppt/slideMasters/theme/theme1.xml" Id="R81413cabf30d41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734bf1821742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3c55a9eae45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eb815056b46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dc120308f43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e72c5180240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b722b6eb744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50dc159194f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5445bc0ea45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HAVNES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163 898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3 368 414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3 368 414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NESHEIM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Billingstadsletta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995 152 134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HAVNES INVEST AS</a:t>
            </a:r>
          </a:p>
        </p:txBody>
      </p:sp>
    </p:spTree>
  </p:cSld>
  <p:clrMapOvr>
    <a:masterClrMapping xmlns:a="http://schemas.openxmlformats.org/drawingml/2006/main"/>
  </p:clrMapOvr>
</p:sld>
</file>