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0a7ec4bba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67fa7ea214da5"/>
  </p:sldMasterIdLst>
  <p:sldIdLst>
    <p:sldId xmlns:r="http://schemas.openxmlformats.org/officeDocument/2006/relationships" id="256" r:id="Ra213f321bd35496c"/>
    <p:sldId xmlns:r="http://schemas.openxmlformats.org/officeDocument/2006/relationships" id="257" r:id="R065be6176163425c"/>
    <p:sldId xmlns:r="http://schemas.openxmlformats.org/officeDocument/2006/relationships" id="258" r:id="Rb2fd029224a24b51"/>
    <p:sldId xmlns:r="http://schemas.openxmlformats.org/officeDocument/2006/relationships" id="259" r:id="Rbbaeb03a2c144418"/>
    <p:sldId xmlns:r="http://schemas.openxmlformats.org/officeDocument/2006/relationships" id="260" r:id="R89303c3f759c43a3"/>
    <p:sldId xmlns:r="http://schemas.openxmlformats.org/officeDocument/2006/relationships" id="261" r:id="R63659a0ac9f546db"/>
    <p:sldId xmlns:r="http://schemas.openxmlformats.org/officeDocument/2006/relationships" id="262" r:id="R1de19263d54f45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67fa7ea214da5" /><Relationship Type="http://schemas.openxmlformats.org/officeDocument/2006/relationships/slide" Target="/ppt/slides/slide1.xml" Id="Ra213f321bd35496c" /><Relationship Type="http://schemas.openxmlformats.org/officeDocument/2006/relationships/slide" Target="/ppt/slides/slide2.xml" Id="R065be6176163425c" /><Relationship Type="http://schemas.openxmlformats.org/officeDocument/2006/relationships/slide" Target="/ppt/slides/slide3.xml" Id="Rb2fd029224a24b51" /><Relationship Type="http://schemas.openxmlformats.org/officeDocument/2006/relationships/slide" Target="/ppt/slides/slide4.xml" Id="Rbbaeb03a2c144418" /><Relationship Type="http://schemas.openxmlformats.org/officeDocument/2006/relationships/slide" Target="/ppt/slides/slide5.xml" Id="R89303c3f759c43a3" /><Relationship Type="http://schemas.openxmlformats.org/officeDocument/2006/relationships/slide" Target="/ppt/slides/slide6.xml" Id="R63659a0ac9f546db" /><Relationship Type="http://schemas.openxmlformats.org/officeDocument/2006/relationships/slide" Target="/ppt/slides/slide7.xml" Id="R1de19263d54f45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b38ff4c47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154dc0194475" /><Relationship Type="http://schemas.openxmlformats.org/officeDocument/2006/relationships/theme" Target="/ppt/slideMasters/theme/theme1.xml" Id="Rfce5b9de8b82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4154dc019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4bd41ef0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e6dd8a0b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1f56db3a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041b8e584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1eb4652e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64ef31934b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6a98a235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APROVA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3 158 121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9 920 081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 AUDUN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PER ESPEN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KRISTIAN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OVELAND TOR ALBERT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kontor@aprova.no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995 156 954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APROVA AS</a:t>
            </a:r>
          </a:p>
        </p:txBody>
      </p:sp>
    </p:spTree>
  </p:cSld>
  <p:clrMapOvr>
    <a:masterClrMapping xmlns:a="http://schemas.openxmlformats.org/drawingml/2006/main"/>
  </p:clrMapOvr>
</p:sld>
</file>