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8ca83c593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e1f7ad1444b76"/>
  </p:sldMasterIdLst>
  <p:sldIdLst>
    <p:sldId xmlns:r="http://schemas.openxmlformats.org/officeDocument/2006/relationships" id="256" r:id="R98e23c7492ae492f"/>
    <p:sldId xmlns:r="http://schemas.openxmlformats.org/officeDocument/2006/relationships" id="257" r:id="R508f127611e3447d"/>
    <p:sldId xmlns:r="http://schemas.openxmlformats.org/officeDocument/2006/relationships" id="258" r:id="R2d1c79761818462a"/>
    <p:sldId xmlns:r="http://schemas.openxmlformats.org/officeDocument/2006/relationships" id="259" r:id="Ra6fee95d4c00465f"/>
    <p:sldId xmlns:r="http://schemas.openxmlformats.org/officeDocument/2006/relationships" id="260" r:id="R19f4c847dc824afa"/>
    <p:sldId xmlns:r="http://schemas.openxmlformats.org/officeDocument/2006/relationships" id="261" r:id="R0ab8515b38b24fcd"/>
    <p:sldId xmlns:r="http://schemas.openxmlformats.org/officeDocument/2006/relationships" id="262" r:id="R54e8ad58888d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e1f7ad1444b76" /><Relationship Type="http://schemas.openxmlformats.org/officeDocument/2006/relationships/slide" Target="/ppt/slides/slide1.xml" Id="R98e23c7492ae492f" /><Relationship Type="http://schemas.openxmlformats.org/officeDocument/2006/relationships/slide" Target="/ppt/slides/slide2.xml" Id="R508f127611e3447d" /><Relationship Type="http://schemas.openxmlformats.org/officeDocument/2006/relationships/slide" Target="/ppt/slides/slide3.xml" Id="R2d1c79761818462a" /><Relationship Type="http://schemas.openxmlformats.org/officeDocument/2006/relationships/slide" Target="/ppt/slides/slide4.xml" Id="Ra6fee95d4c00465f" /><Relationship Type="http://schemas.openxmlformats.org/officeDocument/2006/relationships/slide" Target="/ppt/slides/slide5.xml" Id="R19f4c847dc824afa" /><Relationship Type="http://schemas.openxmlformats.org/officeDocument/2006/relationships/slide" Target="/ppt/slides/slide6.xml" Id="R0ab8515b38b24fcd" /><Relationship Type="http://schemas.openxmlformats.org/officeDocument/2006/relationships/slide" Target="/ppt/slides/slide7.xml" Id="R54e8ad58888d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a2d27b636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942fe657467f" /><Relationship Type="http://schemas.openxmlformats.org/officeDocument/2006/relationships/theme" Target="/ppt/slideMasters/theme/theme1.xml" Id="R519a52619197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2942fe65746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318c46725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133549f7d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ac7a43182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4daea82c8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9d5448170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f7b8bf6c44d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2481c9c3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ONSØY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ONSØY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11 202 958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TRINE 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Andersen Johannessen, Stubben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1512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trine.andersen.johannessen@multiconsult.no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995 159 783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ONSØY HOLDING AS</a:t>
            </a:r>
          </a:p>
        </p:txBody>
      </p:sp>
    </p:spTree>
  </p:cSld>
  <p:clrMapOvr>
    <a:masterClrMapping xmlns:a="http://schemas.openxmlformats.org/drawingml/2006/main"/>
  </p:clrMapOvr>
</p:sld>
</file>