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8d60c54ee241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99d6b233a541ce"/>
  </p:sldMasterIdLst>
  <p:sldIdLst>
    <p:sldId xmlns:r="http://schemas.openxmlformats.org/officeDocument/2006/relationships" id="256" r:id="R18e7e94fc2ae480c"/>
    <p:sldId xmlns:r="http://schemas.openxmlformats.org/officeDocument/2006/relationships" id="257" r:id="R90d789917d264f2e"/>
    <p:sldId xmlns:r="http://schemas.openxmlformats.org/officeDocument/2006/relationships" id="258" r:id="R59d46aa6117f4b8f"/>
    <p:sldId xmlns:r="http://schemas.openxmlformats.org/officeDocument/2006/relationships" id="259" r:id="R5ce8f12d033c459f"/>
    <p:sldId xmlns:r="http://schemas.openxmlformats.org/officeDocument/2006/relationships" id="260" r:id="R20218996b1a44e17"/>
    <p:sldId xmlns:r="http://schemas.openxmlformats.org/officeDocument/2006/relationships" id="261" r:id="R7cfbb0da568847d5"/>
    <p:sldId xmlns:r="http://schemas.openxmlformats.org/officeDocument/2006/relationships" id="262" r:id="R46b87bfbb4ab42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99d6b233a541ce" /><Relationship Type="http://schemas.openxmlformats.org/officeDocument/2006/relationships/slide" Target="/ppt/slides/slide1.xml" Id="R18e7e94fc2ae480c" /><Relationship Type="http://schemas.openxmlformats.org/officeDocument/2006/relationships/slide" Target="/ppt/slides/slide2.xml" Id="R90d789917d264f2e" /><Relationship Type="http://schemas.openxmlformats.org/officeDocument/2006/relationships/slide" Target="/ppt/slides/slide3.xml" Id="R59d46aa6117f4b8f" /><Relationship Type="http://schemas.openxmlformats.org/officeDocument/2006/relationships/slide" Target="/ppt/slides/slide4.xml" Id="R5ce8f12d033c459f" /><Relationship Type="http://schemas.openxmlformats.org/officeDocument/2006/relationships/slide" Target="/ppt/slides/slide5.xml" Id="R20218996b1a44e17" /><Relationship Type="http://schemas.openxmlformats.org/officeDocument/2006/relationships/slide" Target="/ppt/slides/slide6.xml" Id="R7cfbb0da568847d5" /><Relationship Type="http://schemas.openxmlformats.org/officeDocument/2006/relationships/slide" Target="/ppt/slides/slide7.xml" Id="R46b87bfbb4ab42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641b1cfd0749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72858b3cb4aaf" /><Relationship Type="http://schemas.openxmlformats.org/officeDocument/2006/relationships/theme" Target="/ppt/slideMasters/theme/theme1.xml" Id="R4d67e8b9747b4a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d72858b3cb4a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c8f23fcf34d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13fd013fa4c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40ebdb32542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c68c8f1bf49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4fb0f3d704e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364a0c3c246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71025aa3b40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BSS BYGGESERVICE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BSS BYGGESERVICE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BSS BYGGESERVICE AS ble etablert [år] og holder til i Langhus.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BSS BYGGESERVICE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BSS BYGGESERVICE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BSS BYGGESERVICE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9 448 015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−105 212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422 769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1 827 484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BSS BYGGESERVICE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KICA HOLDING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STØVERN THOMAS  –  29,0 %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FABIOL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BSS BYGGESERVICE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Håndverksveien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1405 Langhus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995 172 194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BSS BYGGESERVICE AS</a:t>
            </a:r>
          </a:p>
        </p:txBody>
      </p:sp>
    </p:spTree>
  </p:cSld>
  <p:clrMapOvr>
    <a:masterClrMapping xmlns:a="http://schemas.openxmlformats.org/drawingml/2006/main"/>
  </p:clrMapOvr>
</p:sld>
</file>