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332f99738f46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067f741b0f43bc"/>
  </p:sldMasterIdLst>
  <p:sldIdLst>
    <p:sldId xmlns:r="http://schemas.openxmlformats.org/officeDocument/2006/relationships" id="256" r:id="Re8b44eb07d914839"/>
    <p:sldId xmlns:r="http://schemas.openxmlformats.org/officeDocument/2006/relationships" id="257" r:id="R38b0f982c00d49a6"/>
    <p:sldId xmlns:r="http://schemas.openxmlformats.org/officeDocument/2006/relationships" id="258" r:id="Re8bcdc1218494b44"/>
    <p:sldId xmlns:r="http://schemas.openxmlformats.org/officeDocument/2006/relationships" id="259" r:id="Ra5f17769eeb548a2"/>
    <p:sldId xmlns:r="http://schemas.openxmlformats.org/officeDocument/2006/relationships" id="260" r:id="Rd1dce7c70935481b"/>
    <p:sldId xmlns:r="http://schemas.openxmlformats.org/officeDocument/2006/relationships" id="261" r:id="R55bc2fdc09b9480f"/>
    <p:sldId xmlns:r="http://schemas.openxmlformats.org/officeDocument/2006/relationships" id="262" r:id="Rf4c21482b5c142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067f741b0f43bc" /><Relationship Type="http://schemas.openxmlformats.org/officeDocument/2006/relationships/slide" Target="/ppt/slides/slide1.xml" Id="Re8b44eb07d914839" /><Relationship Type="http://schemas.openxmlformats.org/officeDocument/2006/relationships/slide" Target="/ppt/slides/slide2.xml" Id="R38b0f982c00d49a6" /><Relationship Type="http://schemas.openxmlformats.org/officeDocument/2006/relationships/slide" Target="/ppt/slides/slide3.xml" Id="Re8bcdc1218494b44" /><Relationship Type="http://schemas.openxmlformats.org/officeDocument/2006/relationships/slide" Target="/ppt/slides/slide4.xml" Id="Ra5f17769eeb548a2" /><Relationship Type="http://schemas.openxmlformats.org/officeDocument/2006/relationships/slide" Target="/ppt/slides/slide5.xml" Id="Rd1dce7c70935481b" /><Relationship Type="http://schemas.openxmlformats.org/officeDocument/2006/relationships/slide" Target="/ppt/slides/slide6.xml" Id="R55bc2fdc09b9480f" /><Relationship Type="http://schemas.openxmlformats.org/officeDocument/2006/relationships/slide" Target="/ppt/slides/slide7.xml" Id="Rf4c21482b5c142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bc7562edfc47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6b6a4a38b406e" /><Relationship Type="http://schemas.openxmlformats.org/officeDocument/2006/relationships/theme" Target="/ppt/slideMasters/theme/theme1.xml" Id="R5bb0db8658244d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b6b6a4a38b40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4798a017341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c36f1917c4c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318f8e01d4b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014dcf76a49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70c7c1f244c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21c5700db4f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1abf4b7534a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FREY INNOVATION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FREY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FREY INNOVATION AS ble etablert [år] og holder til i Båtstø.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FREY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FREY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FREY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−1 777 150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1 445 657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22 810 629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23 119 461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FREY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FREY TOR-IVAR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FREY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Høvikveien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3477 Båtstø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995 173 948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FREY INNOVATION AS</a:t>
            </a:r>
          </a:p>
        </p:txBody>
      </p:sp>
    </p:spTree>
  </p:cSld>
  <p:clrMapOvr>
    <a:masterClrMapping xmlns:a="http://schemas.openxmlformats.org/drawingml/2006/main"/>
  </p:clrMapOvr>
</p:sld>
</file>