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b8ea3645544a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6296dbbaa94619"/>
  </p:sldMasterIdLst>
  <p:sldIdLst>
    <p:sldId xmlns:r="http://schemas.openxmlformats.org/officeDocument/2006/relationships" id="256" r:id="R4908ebeac63948af"/>
    <p:sldId xmlns:r="http://schemas.openxmlformats.org/officeDocument/2006/relationships" id="257" r:id="R59d505361e2d4f1f"/>
    <p:sldId xmlns:r="http://schemas.openxmlformats.org/officeDocument/2006/relationships" id="258" r:id="R1261eaa08eb94f2d"/>
    <p:sldId xmlns:r="http://schemas.openxmlformats.org/officeDocument/2006/relationships" id="259" r:id="Re5b8ea36b98d4325"/>
    <p:sldId xmlns:r="http://schemas.openxmlformats.org/officeDocument/2006/relationships" id="260" r:id="R242beac0be8749f7"/>
    <p:sldId xmlns:r="http://schemas.openxmlformats.org/officeDocument/2006/relationships" id="261" r:id="R10a67a05081842b3"/>
    <p:sldId xmlns:r="http://schemas.openxmlformats.org/officeDocument/2006/relationships" id="262" r:id="R48a0787b14664e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6296dbbaa94619" /><Relationship Type="http://schemas.openxmlformats.org/officeDocument/2006/relationships/slide" Target="/ppt/slides/slide1.xml" Id="R4908ebeac63948af" /><Relationship Type="http://schemas.openxmlformats.org/officeDocument/2006/relationships/slide" Target="/ppt/slides/slide2.xml" Id="R59d505361e2d4f1f" /><Relationship Type="http://schemas.openxmlformats.org/officeDocument/2006/relationships/slide" Target="/ppt/slides/slide3.xml" Id="R1261eaa08eb94f2d" /><Relationship Type="http://schemas.openxmlformats.org/officeDocument/2006/relationships/slide" Target="/ppt/slides/slide4.xml" Id="Re5b8ea36b98d4325" /><Relationship Type="http://schemas.openxmlformats.org/officeDocument/2006/relationships/slide" Target="/ppt/slides/slide5.xml" Id="R242beac0be8749f7" /><Relationship Type="http://schemas.openxmlformats.org/officeDocument/2006/relationships/slide" Target="/ppt/slides/slide6.xml" Id="R10a67a05081842b3" /><Relationship Type="http://schemas.openxmlformats.org/officeDocument/2006/relationships/slide" Target="/ppt/slides/slide7.xml" Id="R48a0787b14664e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8dcbebb5db4b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6358b13af4b98" /><Relationship Type="http://schemas.openxmlformats.org/officeDocument/2006/relationships/theme" Target="/ppt/slideMasters/theme/theme1.xml" Id="Rc09281a8d1c54b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b6358b13af4b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d8b123e4f45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a10f9f0f840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a9514c78146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bacf628f543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9ade4ab204f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5ab567d654e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3ffad570440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HEYERDAHL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AS ble etablert [år] og holder til i Sætre.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−414 956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3 586 410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6 165 706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6 457 094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JEANETTE 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Lauvåsveien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3475 Sætre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995 182 432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AS</a:t>
            </a:r>
          </a:p>
        </p:txBody>
      </p:sp>
    </p:spTree>
  </p:cSld>
  <p:clrMapOvr>
    <a:masterClrMapping xmlns:a="http://schemas.openxmlformats.org/drawingml/2006/main"/>
  </p:clrMapOvr>
</p:sld>
</file>