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aa141e912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1f54a53d64a9a"/>
  </p:sldMasterIdLst>
  <p:sldIdLst>
    <p:sldId xmlns:r="http://schemas.openxmlformats.org/officeDocument/2006/relationships" id="256" r:id="Rea0ec9c335e34c9c"/>
    <p:sldId xmlns:r="http://schemas.openxmlformats.org/officeDocument/2006/relationships" id="257" r:id="R296d31941a6d45c7"/>
    <p:sldId xmlns:r="http://schemas.openxmlformats.org/officeDocument/2006/relationships" id="258" r:id="R34a34178a1764548"/>
    <p:sldId xmlns:r="http://schemas.openxmlformats.org/officeDocument/2006/relationships" id="259" r:id="Rcd498836b1dc47ca"/>
    <p:sldId xmlns:r="http://schemas.openxmlformats.org/officeDocument/2006/relationships" id="260" r:id="Rad88795a66fc44f8"/>
    <p:sldId xmlns:r="http://schemas.openxmlformats.org/officeDocument/2006/relationships" id="261" r:id="Rf04cb69a083f443a"/>
    <p:sldId xmlns:r="http://schemas.openxmlformats.org/officeDocument/2006/relationships" id="262" r:id="R83f017a0ce6d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1f54a53d64a9a" /><Relationship Type="http://schemas.openxmlformats.org/officeDocument/2006/relationships/slide" Target="/ppt/slides/slide1.xml" Id="Rea0ec9c335e34c9c" /><Relationship Type="http://schemas.openxmlformats.org/officeDocument/2006/relationships/slide" Target="/ppt/slides/slide2.xml" Id="R296d31941a6d45c7" /><Relationship Type="http://schemas.openxmlformats.org/officeDocument/2006/relationships/slide" Target="/ppt/slides/slide3.xml" Id="R34a34178a1764548" /><Relationship Type="http://schemas.openxmlformats.org/officeDocument/2006/relationships/slide" Target="/ppt/slides/slide4.xml" Id="Rcd498836b1dc47ca" /><Relationship Type="http://schemas.openxmlformats.org/officeDocument/2006/relationships/slide" Target="/ppt/slides/slide5.xml" Id="Rad88795a66fc44f8" /><Relationship Type="http://schemas.openxmlformats.org/officeDocument/2006/relationships/slide" Target="/ppt/slides/slide6.xml" Id="Rf04cb69a083f443a" /><Relationship Type="http://schemas.openxmlformats.org/officeDocument/2006/relationships/slide" Target="/ppt/slides/slide7.xml" Id="R83f017a0ce6d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2cb9fda87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0a1b86544396" /><Relationship Type="http://schemas.openxmlformats.org/officeDocument/2006/relationships/theme" Target="/ppt/slideMasters/theme/theme1.xml" Id="R52fa82e2f272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c0a1b8654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54183678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ea3e9fe0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35372fb7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84fb5b5e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8fc4a4374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53d6036c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819a434e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GRAM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995 185 199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HOLDING AS</a:t>
            </a:r>
          </a:p>
        </p:txBody>
      </p:sp>
    </p:spTree>
  </p:cSld>
  <p:clrMapOvr>
    <a:masterClrMapping xmlns:a="http://schemas.openxmlformats.org/drawingml/2006/main"/>
  </p:clrMapOvr>
</p:sld>
</file>