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8ca9c4c95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92af1c24e44fd"/>
  </p:sldMasterIdLst>
  <p:sldIdLst>
    <p:sldId xmlns:r="http://schemas.openxmlformats.org/officeDocument/2006/relationships" id="256" r:id="R509fc357efa345fa"/>
    <p:sldId xmlns:r="http://schemas.openxmlformats.org/officeDocument/2006/relationships" id="257" r:id="R90bc0eed353546e6"/>
    <p:sldId xmlns:r="http://schemas.openxmlformats.org/officeDocument/2006/relationships" id="258" r:id="R069c38f35bb04def"/>
    <p:sldId xmlns:r="http://schemas.openxmlformats.org/officeDocument/2006/relationships" id="259" r:id="R01c0882410d2437b"/>
    <p:sldId xmlns:r="http://schemas.openxmlformats.org/officeDocument/2006/relationships" id="260" r:id="R720891f0ee3147e4"/>
    <p:sldId xmlns:r="http://schemas.openxmlformats.org/officeDocument/2006/relationships" id="261" r:id="R88fe0320bb3c41ce"/>
    <p:sldId xmlns:r="http://schemas.openxmlformats.org/officeDocument/2006/relationships" id="262" r:id="R080767330a06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92af1c24e44fd" /><Relationship Type="http://schemas.openxmlformats.org/officeDocument/2006/relationships/slide" Target="/ppt/slides/slide1.xml" Id="R509fc357efa345fa" /><Relationship Type="http://schemas.openxmlformats.org/officeDocument/2006/relationships/slide" Target="/ppt/slides/slide2.xml" Id="R90bc0eed353546e6" /><Relationship Type="http://schemas.openxmlformats.org/officeDocument/2006/relationships/slide" Target="/ppt/slides/slide3.xml" Id="R069c38f35bb04def" /><Relationship Type="http://schemas.openxmlformats.org/officeDocument/2006/relationships/slide" Target="/ppt/slides/slide4.xml" Id="R01c0882410d2437b" /><Relationship Type="http://schemas.openxmlformats.org/officeDocument/2006/relationships/slide" Target="/ppt/slides/slide5.xml" Id="R720891f0ee3147e4" /><Relationship Type="http://schemas.openxmlformats.org/officeDocument/2006/relationships/slide" Target="/ppt/slides/slide6.xml" Id="R88fe0320bb3c41ce" /><Relationship Type="http://schemas.openxmlformats.org/officeDocument/2006/relationships/slide" Target="/ppt/slides/slide7.xml" Id="R080767330a06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d964e398c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5e8cd90a4730" /><Relationship Type="http://schemas.openxmlformats.org/officeDocument/2006/relationships/theme" Target="/ppt/slideMasters/theme/theme1.xml" Id="R15d89da62aa4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f5e8cd90a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e467133d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af893a03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9fb477ea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badf498b9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6c5801fe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484ccb49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e7b8451e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