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a2c2fb62a145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079e19ac0f4ae2"/>
  </p:sldMasterIdLst>
  <p:sldIdLst>
    <p:sldId xmlns:r="http://schemas.openxmlformats.org/officeDocument/2006/relationships" id="256" r:id="R9c95f49d8f2a4413"/>
    <p:sldId xmlns:r="http://schemas.openxmlformats.org/officeDocument/2006/relationships" id="257" r:id="Rfe01dcef02cb4cc2"/>
    <p:sldId xmlns:r="http://schemas.openxmlformats.org/officeDocument/2006/relationships" id="258" r:id="Rd6938c7ed9564871"/>
    <p:sldId xmlns:r="http://schemas.openxmlformats.org/officeDocument/2006/relationships" id="259" r:id="Rac23549a4b2d42b0"/>
    <p:sldId xmlns:r="http://schemas.openxmlformats.org/officeDocument/2006/relationships" id="260" r:id="R9e677abe8c154a42"/>
    <p:sldId xmlns:r="http://schemas.openxmlformats.org/officeDocument/2006/relationships" id="261" r:id="Rd15f7182506449e8"/>
    <p:sldId xmlns:r="http://schemas.openxmlformats.org/officeDocument/2006/relationships" id="262" r:id="Rbbb886c0b8a64d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079e19ac0f4ae2" /><Relationship Type="http://schemas.openxmlformats.org/officeDocument/2006/relationships/slide" Target="/ppt/slides/slide1.xml" Id="R9c95f49d8f2a4413" /><Relationship Type="http://schemas.openxmlformats.org/officeDocument/2006/relationships/slide" Target="/ppt/slides/slide2.xml" Id="Rfe01dcef02cb4cc2" /><Relationship Type="http://schemas.openxmlformats.org/officeDocument/2006/relationships/slide" Target="/ppt/slides/slide3.xml" Id="Rd6938c7ed9564871" /><Relationship Type="http://schemas.openxmlformats.org/officeDocument/2006/relationships/slide" Target="/ppt/slides/slide4.xml" Id="Rac23549a4b2d42b0" /><Relationship Type="http://schemas.openxmlformats.org/officeDocument/2006/relationships/slide" Target="/ppt/slides/slide5.xml" Id="R9e677abe8c154a42" /><Relationship Type="http://schemas.openxmlformats.org/officeDocument/2006/relationships/slide" Target="/ppt/slides/slide6.xml" Id="Rd15f7182506449e8" /><Relationship Type="http://schemas.openxmlformats.org/officeDocument/2006/relationships/slide" Target="/ppt/slides/slide7.xml" Id="Rbbb886c0b8a64d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02c32bebdb47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2db5e35b74920" /><Relationship Type="http://schemas.openxmlformats.org/officeDocument/2006/relationships/theme" Target="/ppt/slideMasters/theme/theme1.xml" Id="R4665a7514fc545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42db5e35b749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2d63294d141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19bff0a5d4c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94e2ff1e041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dbe61eb6d4c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ecc99a21741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86248fd8c4a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cfb485cea47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OKKA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OKKA HOLDING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−266 672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6 299 086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19 506 619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21 516 928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ERIK ALNÆS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Øverlitunet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2316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oleerikal@gmail.com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995 192 969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OKKA HOLDING AS</a:t>
            </a:r>
          </a:p>
        </p:txBody>
      </p:sp>
    </p:spTree>
  </p:cSld>
  <p:clrMapOvr>
    <a:masterClrMapping xmlns:a="http://schemas.openxmlformats.org/drawingml/2006/main"/>
  </p:clrMapOvr>
</p:sld>
</file>