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86692ce614a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e8ceccb3d48c0"/>
  </p:sldMasterIdLst>
  <p:sldIdLst>
    <p:sldId xmlns:r="http://schemas.openxmlformats.org/officeDocument/2006/relationships" id="256" r:id="R93a881cedacd42b7"/>
    <p:sldId xmlns:r="http://schemas.openxmlformats.org/officeDocument/2006/relationships" id="257" r:id="R29948fd8cf374978"/>
    <p:sldId xmlns:r="http://schemas.openxmlformats.org/officeDocument/2006/relationships" id="258" r:id="R44ea229659254309"/>
    <p:sldId xmlns:r="http://schemas.openxmlformats.org/officeDocument/2006/relationships" id="259" r:id="R88b8e1a8118c4af1"/>
    <p:sldId xmlns:r="http://schemas.openxmlformats.org/officeDocument/2006/relationships" id="260" r:id="Rb969d5441b664e58"/>
    <p:sldId xmlns:r="http://schemas.openxmlformats.org/officeDocument/2006/relationships" id="261" r:id="R11337931bbc848dd"/>
    <p:sldId xmlns:r="http://schemas.openxmlformats.org/officeDocument/2006/relationships" id="262" r:id="R18166cfa84b242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e8ceccb3d48c0" /><Relationship Type="http://schemas.openxmlformats.org/officeDocument/2006/relationships/slide" Target="/ppt/slides/slide1.xml" Id="R93a881cedacd42b7" /><Relationship Type="http://schemas.openxmlformats.org/officeDocument/2006/relationships/slide" Target="/ppt/slides/slide2.xml" Id="R29948fd8cf374978" /><Relationship Type="http://schemas.openxmlformats.org/officeDocument/2006/relationships/slide" Target="/ppt/slides/slide3.xml" Id="R44ea229659254309" /><Relationship Type="http://schemas.openxmlformats.org/officeDocument/2006/relationships/slide" Target="/ppt/slides/slide4.xml" Id="R88b8e1a8118c4af1" /><Relationship Type="http://schemas.openxmlformats.org/officeDocument/2006/relationships/slide" Target="/ppt/slides/slide5.xml" Id="Rb969d5441b664e58" /><Relationship Type="http://schemas.openxmlformats.org/officeDocument/2006/relationships/slide" Target="/ppt/slides/slide6.xml" Id="R11337931bbc848dd" /><Relationship Type="http://schemas.openxmlformats.org/officeDocument/2006/relationships/slide" Target="/ppt/slides/slide7.xml" Id="R18166cfa84b242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356ef218d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c0ca375e04a9b" /><Relationship Type="http://schemas.openxmlformats.org/officeDocument/2006/relationships/theme" Target="/ppt/slideMasters/theme/theme1.xml" Id="R28dedfad89c1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c0ca375e0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ee51bad1d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50f95f34845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9ef8b26a743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2fe1c2bab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60e18a2ba4f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3c555e4da46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a01e73da24c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ALLBY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ALLBY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483 602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565 863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TOM ROAR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Valborgs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23 50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995 194 422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ALLBY HOLDING AS</a:t>
            </a:r>
          </a:p>
        </p:txBody>
      </p:sp>
    </p:spTree>
  </p:cSld>
  <p:clrMapOvr>
    <a:masterClrMapping xmlns:a="http://schemas.openxmlformats.org/drawingml/2006/main"/>
  </p:clrMapOvr>
</p:sld>
</file>