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b2dd1aba3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5ff7e39dc4e24"/>
  </p:sldMasterIdLst>
  <p:sldIdLst>
    <p:sldId xmlns:r="http://schemas.openxmlformats.org/officeDocument/2006/relationships" id="256" r:id="Rfab9d65c6a7342c3"/>
    <p:sldId xmlns:r="http://schemas.openxmlformats.org/officeDocument/2006/relationships" id="257" r:id="R4aa776aade4f4e05"/>
    <p:sldId xmlns:r="http://schemas.openxmlformats.org/officeDocument/2006/relationships" id="258" r:id="R05ba889143514d13"/>
    <p:sldId xmlns:r="http://schemas.openxmlformats.org/officeDocument/2006/relationships" id="259" r:id="Rc73b6aa90aae42bb"/>
    <p:sldId xmlns:r="http://schemas.openxmlformats.org/officeDocument/2006/relationships" id="260" r:id="R77e09a1d9d1c4523"/>
    <p:sldId xmlns:r="http://schemas.openxmlformats.org/officeDocument/2006/relationships" id="261" r:id="R678b8801ce874e06"/>
    <p:sldId xmlns:r="http://schemas.openxmlformats.org/officeDocument/2006/relationships" id="262" r:id="R354297ca559e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5ff7e39dc4e24" /><Relationship Type="http://schemas.openxmlformats.org/officeDocument/2006/relationships/slide" Target="/ppt/slides/slide1.xml" Id="Rfab9d65c6a7342c3" /><Relationship Type="http://schemas.openxmlformats.org/officeDocument/2006/relationships/slide" Target="/ppt/slides/slide2.xml" Id="R4aa776aade4f4e05" /><Relationship Type="http://schemas.openxmlformats.org/officeDocument/2006/relationships/slide" Target="/ppt/slides/slide3.xml" Id="R05ba889143514d13" /><Relationship Type="http://schemas.openxmlformats.org/officeDocument/2006/relationships/slide" Target="/ppt/slides/slide4.xml" Id="Rc73b6aa90aae42bb" /><Relationship Type="http://schemas.openxmlformats.org/officeDocument/2006/relationships/slide" Target="/ppt/slides/slide5.xml" Id="R77e09a1d9d1c4523" /><Relationship Type="http://schemas.openxmlformats.org/officeDocument/2006/relationships/slide" Target="/ppt/slides/slide6.xml" Id="R678b8801ce874e06" /><Relationship Type="http://schemas.openxmlformats.org/officeDocument/2006/relationships/slide" Target="/ppt/slides/slide7.xml" Id="R354297ca559e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848bce34f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c096ebda4417" /><Relationship Type="http://schemas.openxmlformats.org/officeDocument/2006/relationships/theme" Target="/ppt/slideMasters/theme/theme1.xml" Id="R0ef50e63316a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2c096ebda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2b88085d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c9f9f34c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34c5116f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8ea04d23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a9fbe2827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7ce36d33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95f73124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PLANLEGGING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PLANLEGGING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PLANLEGGING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PLANLEGGING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PLANLEGGING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PLANLEGGING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3 201 187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PLANLEGGING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GJESTAD KARL-IDAR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PLANLEGGING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995 197 731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PLANLEGGING AS</a:t>
            </a:r>
          </a:p>
        </p:txBody>
      </p:sp>
    </p:spTree>
  </p:cSld>
  <p:clrMapOvr>
    <a:masterClrMapping xmlns:a="http://schemas.openxmlformats.org/drawingml/2006/main"/>
  </p:clrMapOvr>
</p:sld>
</file>