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6199030cda4a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9e2a282dc54377"/>
  </p:sldMasterIdLst>
  <p:sldIdLst>
    <p:sldId xmlns:r="http://schemas.openxmlformats.org/officeDocument/2006/relationships" id="256" r:id="R33d1d5db79bc464d"/>
    <p:sldId xmlns:r="http://schemas.openxmlformats.org/officeDocument/2006/relationships" id="257" r:id="Rf1ac52fbe27f43f0"/>
    <p:sldId xmlns:r="http://schemas.openxmlformats.org/officeDocument/2006/relationships" id="258" r:id="R62850361c39c452f"/>
    <p:sldId xmlns:r="http://schemas.openxmlformats.org/officeDocument/2006/relationships" id="259" r:id="Rb6fb1c470c8c4c3d"/>
    <p:sldId xmlns:r="http://schemas.openxmlformats.org/officeDocument/2006/relationships" id="260" r:id="R4833e2f6a27e4b03"/>
    <p:sldId xmlns:r="http://schemas.openxmlformats.org/officeDocument/2006/relationships" id="261" r:id="R7f4de84623d24496"/>
    <p:sldId xmlns:r="http://schemas.openxmlformats.org/officeDocument/2006/relationships" id="262" r:id="R2a86bf596a404b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9e2a282dc54377" /><Relationship Type="http://schemas.openxmlformats.org/officeDocument/2006/relationships/slide" Target="/ppt/slides/slide1.xml" Id="R33d1d5db79bc464d" /><Relationship Type="http://schemas.openxmlformats.org/officeDocument/2006/relationships/slide" Target="/ppt/slides/slide2.xml" Id="Rf1ac52fbe27f43f0" /><Relationship Type="http://schemas.openxmlformats.org/officeDocument/2006/relationships/slide" Target="/ppt/slides/slide3.xml" Id="R62850361c39c452f" /><Relationship Type="http://schemas.openxmlformats.org/officeDocument/2006/relationships/slide" Target="/ppt/slides/slide4.xml" Id="Rb6fb1c470c8c4c3d" /><Relationship Type="http://schemas.openxmlformats.org/officeDocument/2006/relationships/slide" Target="/ppt/slides/slide5.xml" Id="R4833e2f6a27e4b03" /><Relationship Type="http://schemas.openxmlformats.org/officeDocument/2006/relationships/slide" Target="/ppt/slides/slide6.xml" Id="R7f4de84623d24496" /><Relationship Type="http://schemas.openxmlformats.org/officeDocument/2006/relationships/slide" Target="/ppt/slides/slide7.xml" Id="R2a86bf596a404b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fd714beaac40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ef7b3002441b5" /><Relationship Type="http://schemas.openxmlformats.org/officeDocument/2006/relationships/theme" Target="/ppt/slideMasters/theme/theme1.xml" Id="Rfd2bf26e0ce748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cef7b3002441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4ca7aefd048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2c6aa547e41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6e973ae324d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b7d53a97c44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d162db8884f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5599ba67a41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b945504094d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HAGA&amp;BERG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HAGA&amp;BERG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HAGA&amp;BERG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HAGA&amp;BERG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HAGA&amp;BERG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HAGA&amp;BERG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3 063 806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89 888 344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125 868 586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HAGA&amp;BERG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NYE HAGA &amp; BERG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HAGA&amp;BERG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995 197 782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HAGA&amp;BERG HOLDING AS</a:t>
            </a:r>
          </a:p>
        </p:txBody>
      </p:sp>
    </p:spTree>
  </p:cSld>
  <p:clrMapOvr>
    <a:masterClrMapping xmlns:a="http://schemas.openxmlformats.org/drawingml/2006/main"/>
  </p:clrMapOvr>
</p:sld>
</file>