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42aca572a244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46ced219bf4afe"/>
  </p:sldMasterIdLst>
  <p:sldIdLst>
    <p:sldId xmlns:r="http://schemas.openxmlformats.org/officeDocument/2006/relationships" id="256" r:id="R89560206966c4446"/>
    <p:sldId xmlns:r="http://schemas.openxmlformats.org/officeDocument/2006/relationships" id="257" r:id="R1d2774eb8233497f"/>
    <p:sldId xmlns:r="http://schemas.openxmlformats.org/officeDocument/2006/relationships" id="258" r:id="R88dcdf5b311548a5"/>
    <p:sldId xmlns:r="http://schemas.openxmlformats.org/officeDocument/2006/relationships" id="259" r:id="R12b28625a9f945d0"/>
    <p:sldId xmlns:r="http://schemas.openxmlformats.org/officeDocument/2006/relationships" id="260" r:id="R68e31a86c86e4fc4"/>
    <p:sldId xmlns:r="http://schemas.openxmlformats.org/officeDocument/2006/relationships" id="261" r:id="Rd519d141e8fb4685"/>
    <p:sldId xmlns:r="http://schemas.openxmlformats.org/officeDocument/2006/relationships" id="262" r:id="R42c7c58f8df14e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46ced219bf4afe" /><Relationship Type="http://schemas.openxmlformats.org/officeDocument/2006/relationships/slide" Target="/ppt/slides/slide1.xml" Id="R89560206966c4446" /><Relationship Type="http://schemas.openxmlformats.org/officeDocument/2006/relationships/slide" Target="/ppt/slides/slide2.xml" Id="R1d2774eb8233497f" /><Relationship Type="http://schemas.openxmlformats.org/officeDocument/2006/relationships/slide" Target="/ppt/slides/slide3.xml" Id="R88dcdf5b311548a5" /><Relationship Type="http://schemas.openxmlformats.org/officeDocument/2006/relationships/slide" Target="/ppt/slides/slide4.xml" Id="R12b28625a9f945d0" /><Relationship Type="http://schemas.openxmlformats.org/officeDocument/2006/relationships/slide" Target="/ppt/slides/slide5.xml" Id="R68e31a86c86e4fc4" /><Relationship Type="http://schemas.openxmlformats.org/officeDocument/2006/relationships/slide" Target="/ppt/slides/slide6.xml" Id="Rd519d141e8fb4685" /><Relationship Type="http://schemas.openxmlformats.org/officeDocument/2006/relationships/slide" Target="/ppt/slides/slide7.xml" Id="R42c7c58f8df14e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f725ca2fee42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ee85020b8456e" /><Relationship Type="http://schemas.openxmlformats.org/officeDocument/2006/relationships/theme" Target="/ppt/slideMasters/theme/theme1.xml" Id="Rf0e00bac05ca40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3ee85020b845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464de240d47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956dee3944c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07920b4cc43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d972d1acc41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c9415210e4a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0e036593e47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f89825a9c47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GEILO RÅD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RÅD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GEILO RÅD OG REGNSKAP AS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RÅD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RÅD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RÅD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2 252 115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471 226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832 365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RÅD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SOLHAUG MAY BRITT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HANSEHAUG HILDE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RÅD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Furusetvegen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maybsol@online.no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995 205 637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RÅD OG REGNSKAP AS</a:t>
            </a:r>
          </a:p>
        </p:txBody>
      </p:sp>
    </p:spTree>
  </p:cSld>
  <p:clrMapOvr>
    <a:masterClrMapping xmlns:a="http://schemas.openxmlformats.org/drawingml/2006/main"/>
  </p:clrMapOvr>
</p:sld>
</file>