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b9a6d311ce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ee701e68e47be"/>
  </p:sldMasterIdLst>
  <p:sldIdLst>
    <p:sldId xmlns:r="http://schemas.openxmlformats.org/officeDocument/2006/relationships" id="256" r:id="Ra6ce7757818b4e6b"/>
    <p:sldId xmlns:r="http://schemas.openxmlformats.org/officeDocument/2006/relationships" id="257" r:id="Ra0ec214dc1274c03"/>
    <p:sldId xmlns:r="http://schemas.openxmlformats.org/officeDocument/2006/relationships" id="258" r:id="R38b0fd570a5443fc"/>
    <p:sldId xmlns:r="http://schemas.openxmlformats.org/officeDocument/2006/relationships" id="259" r:id="R66acbd1b173b4a08"/>
    <p:sldId xmlns:r="http://schemas.openxmlformats.org/officeDocument/2006/relationships" id="260" r:id="Rf96ee41ac0dc4b8e"/>
    <p:sldId xmlns:r="http://schemas.openxmlformats.org/officeDocument/2006/relationships" id="261" r:id="R447ca4cac70541dc"/>
    <p:sldId xmlns:r="http://schemas.openxmlformats.org/officeDocument/2006/relationships" id="262" r:id="R99d580b02691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ee701e68e47be" /><Relationship Type="http://schemas.openxmlformats.org/officeDocument/2006/relationships/slide" Target="/ppt/slides/slide1.xml" Id="Ra6ce7757818b4e6b" /><Relationship Type="http://schemas.openxmlformats.org/officeDocument/2006/relationships/slide" Target="/ppt/slides/slide2.xml" Id="Ra0ec214dc1274c03" /><Relationship Type="http://schemas.openxmlformats.org/officeDocument/2006/relationships/slide" Target="/ppt/slides/slide3.xml" Id="R38b0fd570a5443fc" /><Relationship Type="http://schemas.openxmlformats.org/officeDocument/2006/relationships/slide" Target="/ppt/slides/slide4.xml" Id="R66acbd1b173b4a08" /><Relationship Type="http://schemas.openxmlformats.org/officeDocument/2006/relationships/slide" Target="/ppt/slides/slide5.xml" Id="Rf96ee41ac0dc4b8e" /><Relationship Type="http://schemas.openxmlformats.org/officeDocument/2006/relationships/slide" Target="/ppt/slides/slide6.xml" Id="R447ca4cac70541dc" /><Relationship Type="http://schemas.openxmlformats.org/officeDocument/2006/relationships/slide" Target="/ppt/slides/slide7.xml" Id="R99d580b02691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46d2ce416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7168d1ca4429c" /><Relationship Type="http://schemas.openxmlformats.org/officeDocument/2006/relationships/theme" Target="/ppt/slideMasters/theme/theme1.xml" Id="R093d2702f57b4a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7168d1ca4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e798020fd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34b4ae824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5f5900f61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bf8547346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0522faadd4c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11b98a6a3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6596f8cd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HALLELUJA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HALLELUJA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19 585 756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19 515 266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68 316 259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68 424 094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KULBERG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KULBERG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Kulberg, Sakariasveien 35E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995 210 991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HALLELUJA AS</a:t>
            </a:r>
          </a:p>
        </p:txBody>
      </p:sp>
    </p:spTree>
  </p:cSld>
  <p:clrMapOvr>
    <a:masterClrMapping xmlns:a="http://schemas.openxmlformats.org/drawingml/2006/main"/>
  </p:clrMapOvr>
</p:sld>
</file>